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4"/>
  </p:sldMasterIdLst>
  <p:notesMasterIdLst>
    <p:notesMasterId r:id="rId29"/>
  </p:notesMasterIdLst>
  <p:sldIdLst>
    <p:sldId id="256" r:id="rId5"/>
    <p:sldId id="258" r:id="rId6"/>
    <p:sldId id="259" r:id="rId7"/>
    <p:sldId id="260" r:id="rId8"/>
    <p:sldId id="261" r:id="rId9"/>
    <p:sldId id="293" r:id="rId10"/>
    <p:sldId id="270" r:id="rId11"/>
    <p:sldId id="265" r:id="rId12"/>
    <p:sldId id="294" r:id="rId13"/>
    <p:sldId id="295" r:id="rId14"/>
    <p:sldId id="263" r:id="rId15"/>
    <p:sldId id="272" r:id="rId16"/>
    <p:sldId id="266" r:id="rId17"/>
    <p:sldId id="292" r:id="rId18"/>
    <p:sldId id="289" r:id="rId19"/>
    <p:sldId id="296" r:id="rId20"/>
    <p:sldId id="290" r:id="rId21"/>
    <p:sldId id="288" r:id="rId22"/>
    <p:sldId id="291" r:id="rId23"/>
    <p:sldId id="297" r:id="rId24"/>
    <p:sldId id="298" r:id="rId25"/>
    <p:sldId id="287" r:id="rId26"/>
    <p:sldId id="286" r:id="rId27"/>
    <p:sldId id="283" r:id="rId28"/>
  </p:sldIdLst>
  <p:sldSz cx="9144000" cy="5143500" type="screen16x9"/>
  <p:notesSz cx="6858000" cy="9144000"/>
  <p:embeddedFontLst>
    <p:embeddedFont>
      <p:font typeface="Nanum Gothic Coding" panose="020B0604020202020204" charset="-127"/>
      <p:regular r:id="rId30"/>
      <p:bold r:id="rId31"/>
    </p:embeddedFont>
    <p:embeddedFont>
      <p:font typeface="Bebas Neue" panose="020B0606020202050201" pitchFamily="34" charset="0"/>
      <p:regular r:id="rId32"/>
    </p:embeddedFont>
    <p:embeddedFont>
      <p:font typeface="Nunito Light" pitchFamily="2" charset="0"/>
      <p:regular r:id="rId33"/>
      <p:italic r:id="rId34"/>
    </p:embeddedFont>
    <p:embeddedFont>
      <p:font typeface="Teko Medium" panose="020B0604020202020204" charset="0"/>
      <p:regular r:id="rId35"/>
      <p:bold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6D749DB-A953-4F59-8246-9D2BCA13BB64}">
  <a:tblStyle styleId="{56D749DB-A953-4F59-8246-9D2BCA13BB6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964" y="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font" Target="fonts/font5.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4.fntdata"/><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3.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7.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2.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1.fntdata"/><Relationship Id="rId35" Type="http://schemas.openxmlformats.org/officeDocument/2006/relationships/font" Target="fonts/font6.fntdata"/><Relationship Id="rId8" Type="http://schemas.openxmlformats.org/officeDocument/2006/relationships/slide" Target="slides/slide4.xml"/><Relationship Id="rId3" Type="http://schemas.openxmlformats.org/officeDocument/2006/relationships/customXml" Target="../customXml/item3.xml"/></Relationships>
</file>

<file path=ppt/media/image1.png>
</file>

<file path=ppt/media/image10.png>
</file>

<file path=ppt/media/image11.png>
</file>

<file path=ppt/media/image12.png>
</file>

<file path=ppt/media/image13.png>
</file>

<file path=ppt/media/image14.jpe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4c984e294e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14c984e294e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175ba4a1694_0_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175ba4a1694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75ba4a169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75ba4a169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54215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4"/>
        <p:cNvGrpSpPr/>
        <p:nvPr/>
      </p:nvGrpSpPr>
      <p:grpSpPr>
        <a:xfrm>
          <a:off x="0" y="0"/>
          <a:ext cx="0" cy="0"/>
          <a:chOff x="0" y="0"/>
          <a:chExt cx="0" cy="0"/>
        </a:xfrm>
      </p:grpSpPr>
      <p:sp>
        <p:nvSpPr>
          <p:cNvPr id="2305" name="Google Shape;2305;g175ba4a1694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6" name="Google Shape;2306;g175ba4a1694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3"/>
        <p:cNvGrpSpPr/>
        <p:nvPr/>
      </p:nvGrpSpPr>
      <p:grpSpPr>
        <a:xfrm>
          <a:off x="0" y="0"/>
          <a:ext cx="0" cy="0"/>
          <a:chOff x="0" y="0"/>
          <a:chExt cx="0" cy="0"/>
        </a:xfrm>
      </p:grpSpPr>
      <p:sp>
        <p:nvSpPr>
          <p:cNvPr id="2264" name="Google Shape;2264;g175ba4a169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5" name="Google Shape;2265;g175ba4a169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724a2348e6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724a2348e6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1724a2348e6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1724a2348e6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1724a2348e6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1724a2348e6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75ba4a1694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75ba4a1694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75ba4a169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75ba4a169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175ba4a1694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175ba4a1694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75ba4a1694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75ba4a1694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175ba4a1694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175ba4a1694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80000"/>
          </a:blip>
          <a:src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3369400" y="1134700"/>
            <a:ext cx="5059500" cy="2180400"/>
          </a:xfrm>
          <a:prstGeom prst="rect">
            <a:avLst/>
          </a:prstGeom>
        </p:spPr>
        <p:txBody>
          <a:bodyPr spcFirstLastPara="1" wrap="square" lIns="91425" tIns="91425" rIns="91425" bIns="91425" anchor="b" anchorCtr="0">
            <a:noAutofit/>
          </a:bodyPr>
          <a:lstStyle>
            <a:lvl1pPr lvl="0" algn="r">
              <a:lnSpc>
                <a:spcPct val="90000"/>
              </a:lnSpc>
              <a:spcBef>
                <a:spcPts val="0"/>
              </a:spcBef>
              <a:spcAft>
                <a:spcPts val="0"/>
              </a:spcAft>
              <a:buSzPts val="5200"/>
              <a:buNone/>
              <a:defRPr sz="8500">
                <a:latin typeface="Teko Medium"/>
                <a:ea typeface="Teko Medium"/>
                <a:cs typeface="Teko Medium"/>
                <a:sym typeface="Teko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369400" y="3687675"/>
            <a:ext cx="5059500" cy="409500"/>
          </a:xfrm>
          <a:prstGeom prst="rect">
            <a:avLst/>
          </a:prstGeom>
          <a:solidFill>
            <a:srgbClr val="E69138"/>
          </a:solidFill>
          <a:ln w="9525" cap="flat" cmpd="sng">
            <a:solidFill>
              <a:schemeClr val="lt1"/>
            </a:solidFill>
            <a:prstDash val="solid"/>
            <a:round/>
            <a:headEnd type="none" w="sm" len="sm"/>
            <a:tailEnd type="none" w="sm" len="sm"/>
          </a:ln>
          <a:effectLst>
            <a:outerShdw blurRad="114300" dist="19050" dir="540000" algn="bl" rotWithShape="0">
              <a:srgbClr val="E69138">
                <a:alpha val="50000"/>
              </a:srgbClr>
            </a:outerShdw>
          </a:effectLst>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600">
                <a:latin typeface="Nanum Gothic Coding"/>
                <a:ea typeface="Nanum Gothic Coding"/>
                <a:cs typeface="Nanum Gothic Coding"/>
                <a:sym typeface="Nanum Gothic Coding"/>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81"/>
        <p:cNvGrpSpPr/>
        <p:nvPr/>
      </p:nvGrpSpPr>
      <p:grpSpPr>
        <a:xfrm>
          <a:off x="0" y="0"/>
          <a:ext cx="0" cy="0"/>
          <a:chOff x="0" y="0"/>
          <a:chExt cx="0" cy="0"/>
        </a:xfrm>
      </p:grpSpPr>
      <p:pic>
        <p:nvPicPr>
          <p:cNvPr id="82" name="Google Shape;82;p16"/>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83" name="Google Shape;83;p16"/>
          <p:cNvSpPr txBox="1">
            <a:spLocks noGrp="1"/>
          </p:cNvSpPr>
          <p:nvPr>
            <p:ph type="subTitle" idx="1"/>
          </p:nvPr>
        </p:nvSpPr>
        <p:spPr>
          <a:xfrm>
            <a:off x="4361800" y="2111673"/>
            <a:ext cx="4067100" cy="163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 name="Google Shape;84;p16"/>
          <p:cNvSpPr txBox="1">
            <a:spLocks noGrp="1"/>
          </p:cNvSpPr>
          <p:nvPr>
            <p:ph type="title"/>
          </p:nvPr>
        </p:nvSpPr>
        <p:spPr>
          <a:xfrm>
            <a:off x="4361800" y="1417500"/>
            <a:ext cx="4067100" cy="6942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2">
  <p:cSld name="CUSTOM_1_1">
    <p:spTree>
      <p:nvGrpSpPr>
        <p:cNvPr id="1" name="Shape 85"/>
        <p:cNvGrpSpPr/>
        <p:nvPr/>
      </p:nvGrpSpPr>
      <p:grpSpPr>
        <a:xfrm>
          <a:off x="0" y="0"/>
          <a:ext cx="0" cy="0"/>
          <a:chOff x="0" y="0"/>
          <a:chExt cx="0" cy="0"/>
        </a:xfrm>
      </p:grpSpPr>
      <p:pic>
        <p:nvPicPr>
          <p:cNvPr id="86" name="Google Shape;86;p17"/>
          <p:cNvPicPr preferRelativeResize="0"/>
          <p:nvPr/>
        </p:nvPicPr>
        <p:blipFill rotWithShape="1">
          <a:blip r:embed="rId2">
            <a:alphaModFix/>
          </a:blip>
          <a:srcRect/>
          <a:stretch/>
        </p:blipFill>
        <p:spPr>
          <a:xfrm flipH="1">
            <a:off x="0" y="0"/>
            <a:ext cx="9144000" cy="5143500"/>
          </a:xfrm>
          <a:prstGeom prst="rect">
            <a:avLst/>
          </a:prstGeom>
          <a:noFill/>
          <a:ln>
            <a:noFill/>
          </a:ln>
        </p:spPr>
      </p:pic>
      <p:sp>
        <p:nvSpPr>
          <p:cNvPr id="87" name="Google Shape;87;p17"/>
          <p:cNvSpPr txBox="1">
            <a:spLocks noGrp="1"/>
          </p:cNvSpPr>
          <p:nvPr>
            <p:ph type="subTitle" idx="1"/>
          </p:nvPr>
        </p:nvSpPr>
        <p:spPr>
          <a:xfrm>
            <a:off x="715100" y="2111663"/>
            <a:ext cx="2819700" cy="213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 name="Google Shape;88;p17"/>
          <p:cNvSpPr txBox="1">
            <a:spLocks noGrp="1"/>
          </p:cNvSpPr>
          <p:nvPr>
            <p:ph type="title"/>
          </p:nvPr>
        </p:nvSpPr>
        <p:spPr>
          <a:xfrm>
            <a:off x="715100" y="1441800"/>
            <a:ext cx="2819700" cy="669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6">
  <p:cSld name="CUSTOM_1_1_1_1_1_1">
    <p:spTree>
      <p:nvGrpSpPr>
        <p:cNvPr id="1" name="Shape 102"/>
        <p:cNvGrpSpPr/>
        <p:nvPr/>
      </p:nvGrpSpPr>
      <p:grpSpPr>
        <a:xfrm>
          <a:off x="0" y="0"/>
          <a:ext cx="0" cy="0"/>
          <a:chOff x="0" y="0"/>
          <a:chExt cx="0" cy="0"/>
        </a:xfrm>
      </p:grpSpPr>
      <p:pic>
        <p:nvPicPr>
          <p:cNvPr id="103" name="Google Shape;103;p21"/>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04" name="Google Shape;104;p21"/>
          <p:cNvSpPr txBox="1">
            <a:spLocks noGrp="1"/>
          </p:cNvSpPr>
          <p:nvPr>
            <p:ph type="title"/>
          </p:nvPr>
        </p:nvSpPr>
        <p:spPr>
          <a:xfrm>
            <a:off x="720000" y="965475"/>
            <a:ext cx="2641500" cy="11460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5" name="Google Shape;105;p21"/>
          <p:cNvSpPr txBox="1">
            <a:spLocks noGrp="1"/>
          </p:cNvSpPr>
          <p:nvPr>
            <p:ph type="subTitle" idx="1"/>
          </p:nvPr>
        </p:nvSpPr>
        <p:spPr>
          <a:xfrm>
            <a:off x="720000" y="2111475"/>
            <a:ext cx="2641500" cy="2349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62"/>
        <p:cNvGrpSpPr/>
        <p:nvPr/>
      </p:nvGrpSpPr>
      <p:grpSpPr>
        <a:xfrm>
          <a:off x="0" y="0"/>
          <a:ext cx="0" cy="0"/>
          <a:chOff x="0" y="0"/>
          <a:chExt cx="0" cy="0"/>
        </a:xfrm>
      </p:grpSpPr>
      <p:pic>
        <p:nvPicPr>
          <p:cNvPr id="163" name="Google Shape;163;p28"/>
          <p:cNvPicPr preferRelativeResize="0"/>
          <p:nvPr/>
        </p:nvPicPr>
        <p:blipFill rotWithShape="1">
          <a:blip r:embed="rId2">
            <a:alphaModFix amt="80000"/>
          </a:blip>
          <a:srcRect/>
          <a:stretch/>
        </p:blipFill>
        <p:spPr>
          <a:xfrm>
            <a:off x="0" y="0"/>
            <a:ext cx="9144000" cy="5143500"/>
          </a:xfrm>
          <a:prstGeom prst="rect">
            <a:avLst/>
          </a:prstGeom>
          <a:noFill/>
          <a:ln>
            <a:noFill/>
          </a:ln>
        </p:spPr>
      </p:pic>
      <p:sp>
        <p:nvSpPr>
          <p:cNvPr id="164" name="Google Shape;164;p28"/>
          <p:cNvSpPr txBox="1">
            <a:spLocks noGrp="1"/>
          </p:cNvSpPr>
          <p:nvPr>
            <p:ph type="ctrTitle"/>
          </p:nvPr>
        </p:nvSpPr>
        <p:spPr>
          <a:xfrm>
            <a:off x="715100" y="619850"/>
            <a:ext cx="3335400" cy="1201200"/>
          </a:xfrm>
          <a:prstGeom prst="rect">
            <a:avLst/>
          </a:prstGeom>
        </p:spPr>
        <p:txBody>
          <a:bodyPr spcFirstLastPara="1" wrap="square" lIns="91425" tIns="91425" rIns="91425" bIns="91425" anchor="t" anchorCtr="0">
            <a:noAutofit/>
          </a:bodyPr>
          <a:lstStyle>
            <a:lvl1pPr lvl="0" rtl="0">
              <a:spcBef>
                <a:spcPts val="0"/>
              </a:spcBef>
              <a:spcAft>
                <a:spcPts val="0"/>
              </a:spcAft>
              <a:buSzPts val="5200"/>
              <a:buNone/>
              <a:defRPr sz="8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65" name="Google Shape;165;p28"/>
          <p:cNvSpPr txBox="1">
            <a:spLocks noGrp="1"/>
          </p:cNvSpPr>
          <p:nvPr>
            <p:ph type="subTitle" idx="1"/>
          </p:nvPr>
        </p:nvSpPr>
        <p:spPr>
          <a:xfrm>
            <a:off x="715100" y="1849225"/>
            <a:ext cx="2784000" cy="171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66" name="Google Shape;166;p28"/>
          <p:cNvSpPr txBox="1"/>
          <p:nvPr/>
        </p:nvSpPr>
        <p:spPr>
          <a:xfrm>
            <a:off x="715100" y="3723158"/>
            <a:ext cx="3772800" cy="615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300"/>
              </a:spcBef>
              <a:spcAft>
                <a:spcPts val="0"/>
              </a:spcAft>
              <a:buNone/>
            </a:pPr>
            <a:r>
              <a:rPr lang="en" sz="1000">
                <a:solidFill>
                  <a:schemeClr val="dk1"/>
                </a:solidFill>
                <a:latin typeface="Nanum Gothic Coding"/>
                <a:ea typeface="Nanum Gothic Coding"/>
                <a:cs typeface="Nanum Gothic Coding"/>
                <a:sym typeface="Nanum Gothic Coding"/>
              </a:rPr>
              <a:t>CREDITS: This presentation template was created by </a:t>
            </a:r>
            <a:r>
              <a:rPr lang="en" sz="1000" b="1">
                <a:solidFill>
                  <a:schemeClr val="dk1"/>
                </a:solidFill>
                <a:uFill>
                  <a:noFill/>
                </a:uFill>
                <a:latin typeface="Nanum Gothic Coding"/>
                <a:ea typeface="Nanum Gothic Coding"/>
                <a:cs typeface="Nanum Gothic Coding"/>
                <a:sym typeface="Nanum Gothic Coding"/>
                <a:hlinkClick r:id="rId3">
                  <a:extLst>
                    <a:ext uri="{A12FA001-AC4F-418D-AE19-62706E023703}">
                      <ahyp:hlinkClr xmlns:ahyp="http://schemas.microsoft.com/office/drawing/2018/hyperlinkcolor" val="tx"/>
                    </a:ext>
                  </a:extLst>
                </a:hlinkClick>
              </a:rPr>
              <a:t>Slidesgo</a:t>
            </a:r>
            <a:r>
              <a:rPr lang="en" sz="1000">
                <a:solidFill>
                  <a:schemeClr val="dk1"/>
                </a:solidFill>
                <a:latin typeface="Nanum Gothic Coding"/>
                <a:ea typeface="Nanum Gothic Coding"/>
                <a:cs typeface="Nanum Gothic Coding"/>
                <a:sym typeface="Nanum Gothic Coding"/>
              </a:rPr>
              <a:t>, including icons by </a:t>
            </a:r>
            <a:r>
              <a:rPr lang="en" sz="1000" b="1">
                <a:solidFill>
                  <a:schemeClr val="dk1"/>
                </a:solidFill>
                <a:uFill>
                  <a:noFill/>
                </a:uFill>
                <a:latin typeface="Nanum Gothic Coding"/>
                <a:ea typeface="Nanum Gothic Coding"/>
                <a:cs typeface="Nanum Gothic Coding"/>
                <a:sym typeface="Nanum Gothic Coding"/>
                <a:hlinkClick r:id="rId4">
                  <a:extLst>
                    <a:ext uri="{A12FA001-AC4F-418D-AE19-62706E023703}">
                      <ahyp:hlinkClr xmlns:ahyp="http://schemas.microsoft.com/office/drawing/2018/hyperlinkcolor" val="tx"/>
                    </a:ext>
                  </a:extLst>
                </a:hlinkClick>
              </a:rPr>
              <a:t>Flaticon</a:t>
            </a:r>
            <a:r>
              <a:rPr lang="en" sz="1000" b="1">
                <a:solidFill>
                  <a:schemeClr val="dk1"/>
                </a:solidFill>
                <a:latin typeface="Nanum Gothic Coding"/>
                <a:ea typeface="Nanum Gothic Coding"/>
                <a:cs typeface="Nanum Gothic Coding"/>
                <a:sym typeface="Nanum Gothic Coding"/>
              </a:rPr>
              <a:t> </a:t>
            </a:r>
            <a:r>
              <a:rPr lang="en" sz="1000">
                <a:solidFill>
                  <a:schemeClr val="dk1"/>
                </a:solidFill>
                <a:latin typeface="Nanum Gothic Coding"/>
                <a:ea typeface="Nanum Gothic Coding"/>
                <a:cs typeface="Nanum Gothic Coding"/>
                <a:sym typeface="Nanum Gothic Coding"/>
              </a:rPr>
              <a:t>and infographics &amp; images by </a:t>
            </a:r>
            <a:r>
              <a:rPr lang="en" sz="1000" b="1">
                <a:solidFill>
                  <a:schemeClr val="dk1"/>
                </a:solidFill>
                <a:uFill>
                  <a:noFill/>
                </a:uFill>
                <a:latin typeface="Nanum Gothic Coding"/>
                <a:ea typeface="Nanum Gothic Coding"/>
                <a:cs typeface="Nanum Gothic Coding"/>
                <a:sym typeface="Nanum Gothic Coding"/>
                <a:hlinkClick r:id="rId5">
                  <a:extLst>
                    <a:ext uri="{A12FA001-AC4F-418D-AE19-62706E023703}">
                      <ahyp:hlinkClr xmlns:ahyp="http://schemas.microsoft.com/office/drawing/2018/hyperlinkcolor" val="tx"/>
                    </a:ext>
                  </a:extLst>
                </a:hlinkClick>
              </a:rPr>
              <a:t>Freepik</a:t>
            </a:r>
            <a:endParaRPr sz="1000" b="1">
              <a:solidFill>
                <a:schemeClr val="dk1"/>
              </a:solidFill>
              <a:latin typeface="Nanum Gothic Coding"/>
              <a:ea typeface="Nanum Gothic Coding"/>
              <a:cs typeface="Nanum Gothic Coding"/>
              <a:sym typeface="Nanum Gothic Coding"/>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67"/>
        <p:cNvGrpSpPr/>
        <p:nvPr/>
      </p:nvGrpSpPr>
      <p:grpSpPr>
        <a:xfrm>
          <a:off x="0" y="0"/>
          <a:ext cx="0" cy="0"/>
          <a:chOff x="0" y="0"/>
          <a:chExt cx="0" cy="0"/>
        </a:xfrm>
      </p:grpSpPr>
      <p:pic>
        <p:nvPicPr>
          <p:cNvPr id="168" name="Google Shape;168;p29"/>
          <p:cNvPicPr preferRelativeResize="0"/>
          <p:nvPr/>
        </p:nvPicPr>
        <p:blipFill rotWithShape="1">
          <a:blip r:embed="rId2">
            <a:alphaModFix/>
          </a:blip>
          <a:srcRect/>
          <a:stretch/>
        </p:blipFill>
        <p:spPr>
          <a:xfrm flipH="1">
            <a:off x="0" y="0"/>
            <a:ext cx="9144000" cy="514350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69"/>
        <p:cNvGrpSpPr/>
        <p:nvPr/>
      </p:nvGrpSpPr>
      <p:grpSpPr>
        <a:xfrm>
          <a:off x="0" y="0"/>
          <a:ext cx="0" cy="0"/>
          <a:chOff x="0" y="0"/>
          <a:chExt cx="0" cy="0"/>
        </a:xfrm>
      </p:grpSpPr>
      <p:pic>
        <p:nvPicPr>
          <p:cNvPr id="170" name="Google Shape;170;p30"/>
          <p:cNvPicPr preferRelativeResize="0"/>
          <p:nvPr/>
        </p:nvPicPr>
        <p:blipFill rotWithShape="1">
          <a:blip r:embed="rId2">
            <a:alphaModFix amt="80000"/>
          </a:blip>
          <a:srcRect/>
          <a:stretch/>
        </p:blipFill>
        <p:spPr>
          <a:xfrm>
            <a:off x="0" y="0"/>
            <a:ext cx="91440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rotWithShape="1">
          <a:blip r:embed="rId2">
            <a:alphaModFix amt="80000"/>
          </a:blip>
          <a:srcRect/>
          <a:stretch/>
        </p:blipFill>
        <p:spPr>
          <a:xfrm>
            <a:off x="0" y="0"/>
            <a:ext cx="9144000" cy="5143500"/>
          </a:xfrm>
          <a:prstGeom prst="rect">
            <a:avLst/>
          </a:prstGeom>
          <a:noFill/>
          <a:ln>
            <a:noFill/>
          </a:ln>
        </p:spPr>
      </p:pic>
      <p:sp>
        <p:nvSpPr>
          <p:cNvPr id="14" name="Google Shape;14;p3"/>
          <p:cNvSpPr txBox="1">
            <a:spLocks noGrp="1"/>
          </p:cNvSpPr>
          <p:nvPr>
            <p:ph type="title"/>
          </p:nvPr>
        </p:nvSpPr>
        <p:spPr>
          <a:xfrm>
            <a:off x="837175" y="2235000"/>
            <a:ext cx="4360200" cy="8418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5000">
                <a:latin typeface="Teko Medium"/>
                <a:ea typeface="Teko Medium"/>
                <a:cs typeface="Teko Medium"/>
                <a:sym typeface="Teko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2073475" y="1337825"/>
            <a:ext cx="1887600" cy="841800"/>
          </a:xfrm>
          <a:prstGeom prst="rect">
            <a:avLst/>
          </a:prstGeom>
          <a:solidFill>
            <a:schemeClr val="lt1"/>
          </a:solidFill>
          <a:ln>
            <a:noFill/>
          </a:ln>
          <a:effectLst>
            <a:outerShdw blurRad="57150" dist="38100" dir="1200000" algn="bl" rotWithShape="0">
              <a:schemeClr val="lt1">
                <a:alpha val="50000"/>
              </a:schemeClr>
            </a:outerShdw>
          </a:effectLst>
        </p:spPr>
        <p:txBody>
          <a:bodyPr spcFirstLastPara="1" wrap="square" lIns="91425" tIns="91425" rIns="91425" bIns="91425" anchor="ctr" anchorCtr="0">
            <a:noAutofit/>
          </a:bodyPr>
          <a:lstStyle>
            <a:lvl1pPr lvl="0" algn="ctr" rtl="0">
              <a:spcBef>
                <a:spcPts val="0"/>
              </a:spcBef>
              <a:spcAft>
                <a:spcPts val="0"/>
              </a:spcAft>
              <a:buSzPts val="6000"/>
              <a:buNone/>
              <a:defRPr sz="6100">
                <a:latin typeface="Teko Medium"/>
                <a:ea typeface="Teko Medium"/>
                <a:cs typeface="Teko Medium"/>
                <a:sym typeface="Teko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1377025" y="3132175"/>
            <a:ext cx="3280500" cy="65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pic>
        <p:nvPicPr>
          <p:cNvPr id="18" name="Google Shape;18;p4"/>
          <p:cNvPicPr preferRelativeResize="0"/>
          <p:nvPr/>
        </p:nvPicPr>
        <p:blipFill rotWithShape="1">
          <a:blip r:embed="rId2">
            <a:alphaModFix amt="80000"/>
          </a:blip>
          <a:srcRect/>
          <a:stretch/>
        </p:blipFill>
        <p:spPr>
          <a:xfrm>
            <a:off x="0" y="0"/>
            <a:ext cx="9144000" cy="5143500"/>
          </a:xfrm>
          <a:prstGeom prst="rect">
            <a:avLst/>
          </a:prstGeom>
          <a:noFill/>
          <a:ln>
            <a:noFill/>
          </a:ln>
        </p:spPr>
      </p:pic>
      <p:sp>
        <p:nvSpPr>
          <p:cNvPr id="19" name="Google Shape;1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 name="Google Shape;20;p4"/>
          <p:cNvSpPr txBox="1">
            <a:spLocks noGrp="1"/>
          </p:cNvSpPr>
          <p:nvPr>
            <p:ph type="body" idx="1"/>
          </p:nvPr>
        </p:nvSpPr>
        <p:spPr>
          <a:xfrm>
            <a:off x="720000" y="965475"/>
            <a:ext cx="7242900" cy="3642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sz="1400"/>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pic>
        <p:nvPicPr>
          <p:cNvPr id="32" name="Google Shape;32;p7"/>
          <p:cNvPicPr preferRelativeResize="0"/>
          <p:nvPr/>
        </p:nvPicPr>
        <p:blipFill rotWithShape="1">
          <a:blip r:embed="rId2">
            <a:alphaModFix amt="90000"/>
          </a:blip>
          <a:srcRect/>
          <a:stretch/>
        </p:blipFill>
        <p:spPr>
          <a:xfrm>
            <a:off x="0" y="0"/>
            <a:ext cx="9144000" cy="5143500"/>
          </a:xfrm>
          <a:prstGeom prst="rect">
            <a:avLst/>
          </a:prstGeom>
          <a:noFill/>
          <a:ln>
            <a:noFill/>
          </a:ln>
        </p:spPr>
      </p:pic>
      <p:sp>
        <p:nvSpPr>
          <p:cNvPr id="33" name="Google Shape;33;p7"/>
          <p:cNvSpPr txBox="1">
            <a:spLocks noGrp="1"/>
          </p:cNvSpPr>
          <p:nvPr>
            <p:ph type="title"/>
          </p:nvPr>
        </p:nvSpPr>
        <p:spPr>
          <a:xfrm>
            <a:off x="720000" y="445025"/>
            <a:ext cx="2868300" cy="11832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 name="Google Shape;34;p7"/>
          <p:cNvSpPr txBox="1">
            <a:spLocks noGrp="1"/>
          </p:cNvSpPr>
          <p:nvPr>
            <p:ph type="body" idx="1"/>
          </p:nvPr>
        </p:nvSpPr>
        <p:spPr>
          <a:xfrm>
            <a:off x="720000" y="1628225"/>
            <a:ext cx="3852000" cy="2940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
        <p:cNvGrpSpPr/>
        <p:nvPr/>
      </p:nvGrpSpPr>
      <p:grpSpPr>
        <a:xfrm>
          <a:off x="0" y="0"/>
          <a:ext cx="0" cy="0"/>
          <a:chOff x="0" y="0"/>
          <a:chExt cx="0" cy="0"/>
        </a:xfrm>
      </p:grpSpPr>
      <p:pic>
        <p:nvPicPr>
          <p:cNvPr id="36" name="Google Shape;36;p8"/>
          <p:cNvPicPr preferRelativeResize="0"/>
          <p:nvPr/>
        </p:nvPicPr>
        <p:blipFill rotWithShape="1">
          <a:blip r:embed="rId2">
            <a:alphaModFix amt="80000"/>
          </a:blip>
          <a:srcRect/>
          <a:stretch/>
        </p:blipFill>
        <p:spPr>
          <a:xfrm>
            <a:off x="0" y="0"/>
            <a:ext cx="9144000" cy="5143500"/>
          </a:xfrm>
          <a:prstGeom prst="rect">
            <a:avLst/>
          </a:prstGeom>
          <a:noFill/>
          <a:ln>
            <a:noFill/>
          </a:ln>
        </p:spPr>
      </p:pic>
      <p:sp>
        <p:nvSpPr>
          <p:cNvPr id="37" name="Google Shape;37;p8"/>
          <p:cNvSpPr txBox="1">
            <a:spLocks noGrp="1"/>
          </p:cNvSpPr>
          <p:nvPr>
            <p:ph type="title"/>
          </p:nvPr>
        </p:nvSpPr>
        <p:spPr>
          <a:xfrm>
            <a:off x="715095" y="1307112"/>
            <a:ext cx="40806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8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pic>
        <p:nvPicPr>
          <p:cNvPr id="39" name="Google Shape;39;p9"/>
          <p:cNvPicPr preferRelativeResize="0"/>
          <p:nvPr/>
        </p:nvPicPr>
        <p:blipFill rotWithShape="1">
          <a:blip r:embed="rId2">
            <a:alphaModFix amt="80000"/>
          </a:blip>
          <a:srcRect/>
          <a:stretch/>
        </p:blipFill>
        <p:spPr>
          <a:xfrm>
            <a:off x="0" y="0"/>
            <a:ext cx="9144000" cy="5143500"/>
          </a:xfrm>
          <a:prstGeom prst="rect">
            <a:avLst/>
          </a:prstGeom>
          <a:noFill/>
          <a:ln>
            <a:noFill/>
          </a:ln>
        </p:spPr>
      </p:pic>
      <p:sp>
        <p:nvSpPr>
          <p:cNvPr id="40" name="Google Shape;40;p9"/>
          <p:cNvSpPr txBox="1">
            <a:spLocks noGrp="1"/>
          </p:cNvSpPr>
          <p:nvPr>
            <p:ph type="title"/>
          </p:nvPr>
        </p:nvSpPr>
        <p:spPr>
          <a:xfrm>
            <a:off x="4190525" y="1389063"/>
            <a:ext cx="42384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6100">
                <a:latin typeface="Teko Medium"/>
                <a:ea typeface="Teko Medium"/>
                <a:cs typeface="Teko Medium"/>
                <a:sym typeface="Teko Medium"/>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1" name="Google Shape;41;p9"/>
          <p:cNvSpPr txBox="1">
            <a:spLocks noGrp="1"/>
          </p:cNvSpPr>
          <p:nvPr>
            <p:ph type="subTitle" idx="1"/>
          </p:nvPr>
        </p:nvSpPr>
        <p:spPr>
          <a:xfrm>
            <a:off x="4190625" y="2275138"/>
            <a:ext cx="4238400" cy="191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
        <p:cNvGrpSpPr/>
        <p:nvPr/>
      </p:nvGrpSpPr>
      <p:grpSpPr>
        <a:xfrm>
          <a:off x="0" y="0"/>
          <a:ext cx="0" cy="0"/>
          <a:chOff x="0" y="0"/>
          <a:chExt cx="0" cy="0"/>
        </a:xfrm>
      </p:grpSpPr>
      <p:pic>
        <p:nvPicPr>
          <p:cNvPr id="48" name="Google Shape;48;p11"/>
          <p:cNvPicPr preferRelativeResize="0"/>
          <p:nvPr/>
        </p:nvPicPr>
        <p:blipFill rotWithShape="1">
          <a:blip r:embed="rId2">
            <a:alphaModFix amt="80000"/>
          </a:blip>
          <a:srcRect/>
          <a:stretch/>
        </p:blipFill>
        <p:spPr>
          <a:xfrm>
            <a:off x="0" y="0"/>
            <a:ext cx="9144000" cy="5143500"/>
          </a:xfrm>
          <a:prstGeom prst="rect">
            <a:avLst/>
          </a:prstGeom>
          <a:noFill/>
          <a:ln>
            <a:noFill/>
          </a:ln>
        </p:spPr>
      </p:pic>
      <p:sp>
        <p:nvSpPr>
          <p:cNvPr id="49" name="Google Shape;49;p11"/>
          <p:cNvSpPr txBox="1">
            <a:spLocks noGrp="1"/>
          </p:cNvSpPr>
          <p:nvPr>
            <p:ph type="title" hasCustomPrompt="1"/>
          </p:nvPr>
        </p:nvSpPr>
        <p:spPr>
          <a:xfrm>
            <a:off x="4240600" y="1568975"/>
            <a:ext cx="4188300" cy="1511100"/>
          </a:xfrm>
          <a:prstGeom prst="rect">
            <a:avLst/>
          </a:prstGeom>
        </p:spPr>
        <p:txBody>
          <a:bodyPr spcFirstLastPara="1" wrap="square" lIns="91425" tIns="91425" rIns="91425" bIns="91425" anchor="t" anchorCtr="0">
            <a:noAutofit/>
          </a:bodyPr>
          <a:lstStyle>
            <a:lvl1pPr lvl="0" algn="ctr">
              <a:spcBef>
                <a:spcPts val="0"/>
              </a:spcBef>
              <a:spcAft>
                <a:spcPts val="0"/>
              </a:spcAft>
              <a:buSzPts val="9600"/>
              <a:buNone/>
              <a:defRPr sz="8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0" name="Google Shape;50;p11"/>
          <p:cNvSpPr txBox="1">
            <a:spLocks noGrp="1"/>
          </p:cNvSpPr>
          <p:nvPr>
            <p:ph type="subTitle" idx="1"/>
          </p:nvPr>
        </p:nvSpPr>
        <p:spPr>
          <a:xfrm>
            <a:off x="4658298" y="3080125"/>
            <a:ext cx="3353100" cy="7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1"/>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2"/>
        <p:cNvGrpSpPr/>
        <p:nvPr/>
      </p:nvGrpSpPr>
      <p:grpSpPr>
        <a:xfrm>
          <a:off x="0" y="0"/>
          <a:ext cx="0" cy="0"/>
          <a:chOff x="0" y="0"/>
          <a:chExt cx="0" cy="0"/>
        </a:xfrm>
      </p:grpSpPr>
      <p:pic>
        <p:nvPicPr>
          <p:cNvPr id="53" name="Google Shape;53;p13"/>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4" name="Google Shape;54;p13"/>
          <p:cNvSpPr txBox="1">
            <a:spLocks noGrp="1"/>
          </p:cNvSpPr>
          <p:nvPr>
            <p:ph type="title" hasCustomPrompt="1"/>
          </p:nvPr>
        </p:nvSpPr>
        <p:spPr>
          <a:xfrm>
            <a:off x="955675" y="1152450"/>
            <a:ext cx="570300" cy="892200"/>
          </a:xfrm>
          <a:prstGeom prst="rect">
            <a:avLst/>
          </a:prstGeom>
          <a:solidFill>
            <a:schemeClr val="lt1"/>
          </a:solidFill>
          <a:ln>
            <a:noFill/>
          </a:ln>
          <a:effectLst>
            <a:outerShdw blurRad="57150" dist="19050" dir="1020000" algn="bl" rotWithShape="0">
              <a:schemeClr val="lt1">
                <a:alpha val="50000"/>
              </a:scheme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55" name="Google Shape;55;p13"/>
          <p:cNvSpPr txBox="1">
            <a:spLocks noGrp="1"/>
          </p:cNvSpPr>
          <p:nvPr>
            <p:ph type="subTitle" idx="1"/>
          </p:nvPr>
        </p:nvSpPr>
        <p:spPr>
          <a:xfrm>
            <a:off x="1629475" y="1527150"/>
            <a:ext cx="2489400" cy="517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6" name="Google Shape;56;p13"/>
          <p:cNvSpPr txBox="1">
            <a:spLocks noGrp="1"/>
          </p:cNvSpPr>
          <p:nvPr>
            <p:ph type="title" idx="2"/>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7" name="Google Shape;57;p13"/>
          <p:cNvSpPr txBox="1">
            <a:spLocks noGrp="1"/>
          </p:cNvSpPr>
          <p:nvPr>
            <p:ph type="subTitle" idx="3"/>
          </p:nvPr>
        </p:nvSpPr>
        <p:spPr>
          <a:xfrm>
            <a:off x="1629475" y="1228650"/>
            <a:ext cx="2489400" cy="374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Teko Medium"/>
                <a:ea typeface="Teko Medium"/>
                <a:cs typeface="Teko Medium"/>
                <a:sym typeface="Teko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8" name="Google Shape;58;p13"/>
          <p:cNvSpPr txBox="1">
            <a:spLocks noGrp="1"/>
          </p:cNvSpPr>
          <p:nvPr>
            <p:ph type="title" idx="4" hasCustomPrompt="1"/>
          </p:nvPr>
        </p:nvSpPr>
        <p:spPr>
          <a:xfrm>
            <a:off x="955675" y="2392075"/>
            <a:ext cx="570300" cy="892200"/>
          </a:xfrm>
          <a:prstGeom prst="rect">
            <a:avLst/>
          </a:prstGeom>
          <a:solidFill>
            <a:schemeClr val="lt1"/>
          </a:solidFill>
          <a:ln>
            <a:noFill/>
          </a:ln>
          <a:effectLst>
            <a:outerShdw blurRad="57150" dist="19050" dir="1020000" algn="bl" rotWithShape="0">
              <a:schemeClr val="lt1">
                <a:alpha val="50000"/>
              </a:scheme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59" name="Google Shape;59;p13"/>
          <p:cNvSpPr txBox="1">
            <a:spLocks noGrp="1"/>
          </p:cNvSpPr>
          <p:nvPr>
            <p:ph type="subTitle" idx="5"/>
          </p:nvPr>
        </p:nvSpPr>
        <p:spPr>
          <a:xfrm>
            <a:off x="1629475" y="2766775"/>
            <a:ext cx="2489400" cy="517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0" name="Google Shape;60;p13"/>
          <p:cNvSpPr txBox="1">
            <a:spLocks noGrp="1"/>
          </p:cNvSpPr>
          <p:nvPr>
            <p:ph type="subTitle" idx="6"/>
          </p:nvPr>
        </p:nvSpPr>
        <p:spPr>
          <a:xfrm>
            <a:off x="1629475" y="2468275"/>
            <a:ext cx="2489400" cy="374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Teko Medium"/>
                <a:ea typeface="Teko Medium"/>
                <a:cs typeface="Teko Medium"/>
                <a:sym typeface="Teko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1" name="Google Shape;61;p13"/>
          <p:cNvSpPr txBox="1">
            <a:spLocks noGrp="1"/>
          </p:cNvSpPr>
          <p:nvPr>
            <p:ph type="title" idx="7" hasCustomPrompt="1"/>
          </p:nvPr>
        </p:nvSpPr>
        <p:spPr>
          <a:xfrm>
            <a:off x="955675" y="3631700"/>
            <a:ext cx="570300" cy="892200"/>
          </a:xfrm>
          <a:prstGeom prst="rect">
            <a:avLst/>
          </a:prstGeom>
          <a:solidFill>
            <a:schemeClr val="lt1"/>
          </a:solidFill>
          <a:ln>
            <a:noFill/>
          </a:ln>
          <a:effectLst>
            <a:outerShdw blurRad="57150" dist="19050" dir="1020000" algn="bl" rotWithShape="0">
              <a:schemeClr val="lt1">
                <a:alpha val="50000"/>
              </a:scheme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2" name="Google Shape;62;p13"/>
          <p:cNvSpPr txBox="1">
            <a:spLocks noGrp="1"/>
          </p:cNvSpPr>
          <p:nvPr>
            <p:ph type="subTitle" idx="8"/>
          </p:nvPr>
        </p:nvSpPr>
        <p:spPr>
          <a:xfrm>
            <a:off x="1629475" y="4006400"/>
            <a:ext cx="2489400" cy="517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3" name="Google Shape;63;p13"/>
          <p:cNvSpPr txBox="1">
            <a:spLocks noGrp="1"/>
          </p:cNvSpPr>
          <p:nvPr>
            <p:ph type="subTitle" idx="9"/>
          </p:nvPr>
        </p:nvSpPr>
        <p:spPr>
          <a:xfrm>
            <a:off x="1629475" y="3707900"/>
            <a:ext cx="2489400" cy="374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Teko Medium"/>
                <a:ea typeface="Teko Medium"/>
                <a:cs typeface="Teko Medium"/>
                <a:sym typeface="Teko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4" name="Google Shape;64;p13"/>
          <p:cNvSpPr txBox="1">
            <a:spLocks noGrp="1"/>
          </p:cNvSpPr>
          <p:nvPr>
            <p:ph type="title" idx="13" hasCustomPrompt="1"/>
          </p:nvPr>
        </p:nvSpPr>
        <p:spPr>
          <a:xfrm flipH="1">
            <a:off x="7618025" y="1152450"/>
            <a:ext cx="570300" cy="892200"/>
          </a:xfrm>
          <a:prstGeom prst="rect">
            <a:avLst/>
          </a:prstGeom>
          <a:solidFill>
            <a:schemeClr val="lt1"/>
          </a:solidFill>
          <a:ln>
            <a:noFill/>
          </a:ln>
          <a:effectLst>
            <a:outerShdw blurRad="57150" dist="19050" dir="1020000" algn="bl" rotWithShape="0">
              <a:schemeClr val="lt1">
                <a:alpha val="50000"/>
              </a:scheme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5" name="Google Shape;65;p13"/>
          <p:cNvSpPr txBox="1">
            <a:spLocks noGrp="1"/>
          </p:cNvSpPr>
          <p:nvPr>
            <p:ph type="subTitle" idx="14"/>
          </p:nvPr>
        </p:nvSpPr>
        <p:spPr>
          <a:xfrm flipH="1">
            <a:off x="5025125" y="1527150"/>
            <a:ext cx="2489400" cy="5175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66" name="Google Shape;66;p13"/>
          <p:cNvSpPr txBox="1">
            <a:spLocks noGrp="1"/>
          </p:cNvSpPr>
          <p:nvPr>
            <p:ph type="subTitle" idx="15"/>
          </p:nvPr>
        </p:nvSpPr>
        <p:spPr>
          <a:xfrm flipH="1">
            <a:off x="5025125" y="1228650"/>
            <a:ext cx="2489400" cy="3747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Bebas Neue"/>
              <a:buNone/>
              <a:defRPr sz="2400">
                <a:solidFill>
                  <a:schemeClr val="dk1"/>
                </a:solidFill>
                <a:latin typeface="Teko Medium"/>
                <a:ea typeface="Teko Medium"/>
                <a:cs typeface="Teko Medium"/>
                <a:sym typeface="Teko Medium"/>
              </a:defRPr>
            </a:lvl1pPr>
            <a:lvl2pPr lvl="1"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7" name="Google Shape;67;p13"/>
          <p:cNvSpPr txBox="1">
            <a:spLocks noGrp="1"/>
          </p:cNvSpPr>
          <p:nvPr>
            <p:ph type="title" idx="16" hasCustomPrompt="1"/>
          </p:nvPr>
        </p:nvSpPr>
        <p:spPr>
          <a:xfrm flipH="1">
            <a:off x="7618025" y="2392075"/>
            <a:ext cx="570300" cy="892200"/>
          </a:xfrm>
          <a:prstGeom prst="rect">
            <a:avLst/>
          </a:prstGeom>
          <a:solidFill>
            <a:schemeClr val="lt1"/>
          </a:solidFill>
          <a:ln>
            <a:noFill/>
          </a:ln>
          <a:effectLst>
            <a:outerShdw blurRad="57150" dist="19050" dir="1020000" algn="bl" rotWithShape="0">
              <a:schemeClr val="lt1">
                <a:alpha val="50000"/>
              </a:scheme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8" name="Google Shape;68;p13"/>
          <p:cNvSpPr txBox="1">
            <a:spLocks noGrp="1"/>
          </p:cNvSpPr>
          <p:nvPr>
            <p:ph type="subTitle" idx="17"/>
          </p:nvPr>
        </p:nvSpPr>
        <p:spPr>
          <a:xfrm flipH="1">
            <a:off x="5025125" y="2766775"/>
            <a:ext cx="2489400" cy="5175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69" name="Google Shape;69;p13"/>
          <p:cNvSpPr txBox="1">
            <a:spLocks noGrp="1"/>
          </p:cNvSpPr>
          <p:nvPr>
            <p:ph type="subTitle" idx="18"/>
          </p:nvPr>
        </p:nvSpPr>
        <p:spPr>
          <a:xfrm flipH="1">
            <a:off x="5025125" y="2468275"/>
            <a:ext cx="2489400" cy="3747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Bebas Neue"/>
              <a:buNone/>
              <a:defRPr sz="2400">
                <a:solidFill>
                  <a:schemeClr val="dk1"/>
                </a:solidFill>
                <a:latin typeface="Teko Medium"/>
                <a:ea typeface="Teko Medium"/>
                <a:cs typeface="Teko Medium"/>
                <a:sym typeface="Teko Medium"/>
              </a:defRPr>
            </a:lvl1pPr>
            <a:lvl2pPr lvl="1"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0" name="Google Shape;70;p13"/>
          <p:cNvSpPr txBox="1">
            <a:spLocks noGrp="1"/>
          </p:cNvSpPr>
          <p:nvPr>
            <p:ph type="title" idx="19" hasCustomPrompt="1"/>
          </p:nvPr>
        </p:nvSpPr>
        <p:spPr>
          <a:xfrm flipH="1">
            <a:off x="7618025" y="3631700"/>
            <a:ext cx="570300" cy="892200"/>
          </a:xfrm>
          <a:prstGeom prst="rect">
            <a:avLst/>
          </a:prstGeom>
          <a:solidFill>
            <a:schemeClr val="lt1"/>
          </a:solidFill>
          <a:ln>
            <a:noFill/>
          </a:ln>
          <a:effectLst>
            <a:outerShdw blurRad="57150" dist="19050" dir="1020000" algn="bl" rotWithShape="0">
              <a:schemeClr val="lt1">
                <a:alpha val="50000"/>
              </a:scheme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71" name="Google Shape;71;p13"/>
          <p:cNvSpPr txBox="1">
            <a:spLocks noGrp="1"/>
          </p:cNvSpPr>
          <p:nvPr>
            <p:ph type="subTitle" idx="20"/>
          </p:nvPr>
        </p:nvSpPr>
        <p:spPr>
          <a:xfrm flipH="1">
            <a:off x="5025125" y="4006400"/>
            <a:ext cx="2489400" cy="5175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72" name="Google Shape;72;p13"/>
          <p:cNvSpPr txBox="1">
            <a:spLocks noGrp="1"/>
          </p:cNvSpPr>
          <p:nvPr>
            <p:ph type="subTitle" idx="21"/>
          </p:nvPr>
        </p:nvSpPr>
        <p:spPr>
          <a:xfrm flipH="1">
            <a:off x="5025125" y="3707900"/>
            <a:ext cx="2489400" cy="3747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Bebas Neue"/>
              <a:buNone/>
              <a:defRPr sz="2400">
                <a:solidFill>
                  <a:schemeClr val="dk1"/>
                </a:solidFill>
                <a:latin typeface="Teko Medium"/>
                <a:ea typeface="Teko Medium"/>
                <a:cs typeface="Teko Medium"/>
                <a:sym typeface="Teko Medium"/>
              </a:defRPr>
            </a:lvl1pPr>
            <a:lvl2pPr lvl="1"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Teko Medium"/>
              <a:buNone/>
              <a:defRPr sz="3500">
                <a:solidFill>
                  <a:schemeClr val="dk1"/>
                </a:solidFill>
                <a:latin typeface="Teko Medium"/>
                <a:ea typeface="Teko Medium"/>
                <a:cs typeface="Teko Medium"/>
                <a:sym typeface="Teko Medium"/>
              </a:defRPr>
            </a:lvl1pPr>
            <a:lvl2pPr lvl="1" rtl="0">
              <a:spcBef>
                <a:spcPts val="0"/>
              </a:spcBef>
              <a:spcAft>
                <a:spcPts val="0"/>
              </a:spcAft>
              <a:buClr>
                <a:schemeClr val="dk1"/>
              </a:buClr>
              <a:buSzPts val="3500"/>
              <a:buFont typeface="Teko Medium"/>
              <a:buNone/>
              <a:defRPr sz="3500">
                <a:solidFill>
                  <a:schemeClr val="dk1"/>
                </a:solidFill>
                <a:latin typeface="Teko Medium"/>
                <a:ea typeface="Teko Medium"/>
                <a:cs typeface="Teko Medium"/>
                <a:sym typeface="Teko Medium"/>
              </a:defRPr>
            </a:lvl2pPr>
            <a:lvl3pPr lvl="2" rtl="0">
              <a:spcBef>
                <a:spcPts val="0"/>
              </a:spcBef>
              <a:spcAft>
                <a:spcPts val="0"/>
              </a:spcAft>
              <a:buClr>
                <a:schemeClr val="dk1"/>
              </a:buClr>
              <a:buSzPts val="3500"/>
              <a:buFont typeface="Teko Medium"/>
              <a:buNone/>
              <a:defRPr sz="3500">
                <a:solidFill>
                  <a:schemeClr val="dk1"/>
                </a:solidFill>
                <a:latin typeface="Teko Medium"/>
                <a:ea typeface="Teko Medium"/>
                <a:cs typeface="Teko Medium"/>
                <a:sym typeface="Teko Medium"/>
              </a:defRPr>
            </a:lvl3pPr>
            <a:lvl4pPr lvl="3" rtl="0">
              <a:spcBef>
                <a:spcPts val="0"/>
              </a:spcBef>
              <a:spcAft>
                <a:spcPts val="0"/>
              </a:spcAft>
              <a:buClr>
                <a:schemeClr val="dk1"/>
              </a:buClr>
              <a:buSzPts val="3500"/>
              <a:buFont typeface="Teko Medium"/>
              <a:buNone/>
              <a:defRPr sz="3500">
                <a:solidFill>
                  <a:schemeClr val="dk1"/>
                </a:solidFill>
                <a:latin typeface="Teko Medium"/>
                <a:ea typeface="Teko Medium"/>
                <a:cs typeface="Teko Medium"/>
                <a:sym typeface="Teko Medium"/>
              </a:defRPr>
            </a:lvl4pPr>
            <a:lvl5pPr lvl="4" rtl="0">
              <a:spcBef>
                <a:spcPts val="0"/>
              </a:spcBef>
              <a:spcAft>
                <a:spcPts val="0"/>
              </a:spcAft>
              <a:buClr>
                <a:schemeClr val="dk1"/>
              </a:buClr>
              <a:buSzPts val="3500"/>
              <a:buFont typeface="Teko Medium"/>
              <a:buNone/>
              <a:defRPr sz="3500">
                <a:solidFill>
                  <a:schemeClr val="dk1"/>
                </a:solidFill>
                <a:latin typeface="Teko Medium"/>
                <a:ea typeface="Teko Medium"/>
                <a:cs typeface="Teko Medium"/>
                <a:sym typeface="Teko Medium"/>
              </a:defRPr>
            </a:lvl5pPr>
            <a:lvl6pPr lvl="5" rtl="0">
              <a:spcBef>
                <a:spcPts val="0"/>
              </a:spcBef>
              <a:spcAft>
                <a:spcPts val="0"/>
              </a:spcAft>
              <a:buClr>
                <a:schemeClr val="dk1"/>
              </a:buClr>
              <a:buSzPts val="3500"/>
              <a:buFont typeface="Teko Medium"/>
              <a:buNone/>
              <a:defRPr sz="3500">
                <a:solidFill>
                  <a:schemeClr val="dk1"/>
                </a:solidFill>
                <a:latin typeface="Teko Medium"/>
                <a:ea typeface="Teko Medium"/>
                <a:cs typeface="Teko Medium"/>
                <a:sym typeface="Teko Medium"/>
              </a:defRPr>
            </a:lvl6pPr>
            <a:lvl7pPr lvl="6" rtl="0">
              <a:spcBef>
                <a:spcPts val="0"/>
              </a:spcBef>
              <a:spcAft>
                <a:spcPts val="0"/>
              </a:spcAft>
              <a:buClr>
                <a:schemeClr val="dk1"/>
              </a:buClr>
              <a:buSzPts val="3500"/>
              <a:buFont typeface="Teko Medium"/>
              <a:buNone/>
              <a:defRPr sz="3500">
                <a:solidFill>
                  <a:schemeClr val="dk1"/>
                </a:solidFill>
                <a:latin typeface="Teko Medium"/>
                <a:ea typeface="Teko Medium"/>
                <a:cs typeface="Teko Medium"/>
                <a:sym typeface="Teko Medium"/>
              </a:defRPr>
            </a:lvl7pPr>
            <a:lvl8pPr lvl="7" rtl="0">
              <a:spcBef>
                <a:spcPts val="0"/>
              </a:spcBef>
              <a:spcAft>
                <a:spcPts val="0"/>
              </a:spcAft>
              <a:buClr>
                <a:schemeClr val="dk1"/>
              </a:buClr>
              <a:buSzPts val="3500"/>
              <a:buFont typeface="Teko Medium"/>
              <a:buNone/>
              <a:defRPr sz="3500">
                <a:solidFill>
                  <a:schemeClr val="dk1"/>
                </a:solidFill>
                <a:latin typeface="Teko Medium"/>
                <a:ea typeface="Teko Medium"/>
                <a:cs typeface="Teko Medium"/>
                <a:sym typeface="Teko Medium"/>
              </a:defRPr>
            </a:lvl8pPr>
            <a:lvl9pPr lvl="8" rtl="0">
              <a:spcBef>
                <a:spcPts val="0"/>
              </a:spcBef>
              <a:spcAft>
                <a:spcPts val="0"/>
              </a:spcAft>
              <a:buClr>
                <a:schemeClr val="dk1"/>
              </a:buClr>
              <a:buSzPts val="3500"/>
              <a:buFont typeface="Teko Medium"/>
              <a:buNone/>
              <a:defRPr sz="3500">
                <a:solidFill>
                  <a:schemeClr val="dk1"/>
                </a:solidFill>
                <a:latin typeface="Teko Medium"/>
                <a:ea typeface="Teko Medium"/>
                <a:cs typeface="Teko Medium"/>
                <a:sym typeface="Teko Medium"/>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1pPr>
            <a:lvl2pPr marL="914400" lvl="1" indent="-317500">
              <a:lnSpc>
                <a:spcPct val="100000"/>
              </a:lnSpc>
              <a:spcBef>
                <a:spcPts val="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2pPr>
            <a:lvl3pPr marL="1371600" lvl="2" indent="-317500">
              <a:lnSpc>
                <a:spcPct val="100000"/>
              </a:lnSpc>
              <a:spcBef>
                <a:spcPts val="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3pPr>
            <a:lvl4pPr marL="1828800" lvl="3" indent="-317500">
              <a:lnSpc>
                <a:spcPct val="100000"/>
              </a:lnSpc>
              <a:spcBef>
                <a:spcPts val="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4pPr>
            <a:lvl5pPr marL="2286000" lvl="4" indent="-317500">
              <a:lnSpc>
                <a:spcPct val="100000"/>
              </a:lnSpc>
              <a:spcBef>
                <a:spcPts val="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5pPr>
            <a:lvl6pPr marL="2743200" lvl="5" indent="-317500">
              <a:lnSpc>
                <a:spcPct val="100000"/>
              </a:lnSpc>
              <a:spcBef>
                <a:spcPts val="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6pPr>
            <a:lvl7pPr marL="3200400" lvl="6" indent="-317500">
              <a:lnSpc>
                <a:spcPct val="100000"/>
              </a:lnSpc>
              <a:spcBef>
                <a:spcPts val="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7pPr>
            <a:lvl8pPr marL="3657600" lvl="7" indent="-317500">
              <a:lnSpc>
                <a:spcPct val="100000"/>
              </a:lnSpc>
              <a:spcBef>
                <a:spcPts val="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8pPr>
            <a:lvl9pPr marL="4114800" lvl="8" indent="-317500">
              <a:lnSpc>
                <a:spcPct val="100000"/>
              </a:lnSpc>
              <a:spcBef>
                <a:spcPts val="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4" r:id="rId5"/>
    <p:sldLayoutId id="2147483655" r:id="rId6"/>
    <p:sldLayoutId id="2147483657" r:id="rId7"/>
    <p:sldLayoutId id="2147483658" r:id="rId8"/>
    <p:sldLayoutId id="2147483659" r:id="rId9"/>
    <p:sldLayoutId id="2147483662" r:id="rId10"/>
    <p:sldLayoutId id="2147483663" r:id="rId11"/>
    <p:sldLayoutId id="2147483667" r:id="rId12"/>
    <p:sldLayoutId id="2147483674" r:id="rId13"/>
    <p:sldLayoutId id="2147483675" r:id="rId14"/>
    <p:sldLayoutId id="2147483676"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16.jpe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7.png"/><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34"/>
          <p:cNvSpPr txBox="1">
            <a:spLocks noGrp="1"/>
          </p:cNvSpPr>
          <p:nvPr>
            <p:ph type="ctrTitle"/>
          </p:nvPr>
        </p:nvSpPr>
        <p:spPr>
          <a:xfrm>
            <a:off x="3369400" y="417838"/>
            <a:ext cx="5059500" cy="289726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5400" dirty="0">
                <a:solidFill>
                  <a:schemeClr val="accent1"/>
                </a:solidFill>
              </a:rPr>
              <a:t>AI BASED –LOAN ELIGIBILITY PREDICTIN</a:t>
            </a:r>
            <a:br>
              <a:rPr lang="en-IN" sz="4400" dirty="0">
                <a:solidFill>
                  <a:schemeClr val="accent1"/>
                </a:solidFill>
              </a:rPr>
            </a:br>
            <a:endParaRPr sz="4400" dirty="0">
              <a:solidFill>
                <a:schemeClr val="accent1"/>
              </a:solidFill>
            </a:endParaRPr>
          </a:p>
        </p:txBody>
      </p:sp>
      <p:sp>
        <p:nvSpPr>
          <p:cNvPr id="182" name="Google Shape;182;p34"/>
          <p:cNvSpPr txBox="1">
            <a:spLocks noGrp="1"/>
          </p:cNvSpPr>
          <p:nvPr>
            <p:ph type="subTitle" idx="1"/>
          </p:nvPr>
        </p:nvSpPr>
        <p:spPr>
          <a:xfrm>
            <a:off x="3369400" y="3687675"/>
            <a:ext cx="50595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000" dirty="0"/>
              <a:t>Team-21</a:t>
            </a:r>
            <a:endParaRPr sz="2000" dirty="0"/>
          </a:p>
        </p:txBody>
      </p:sp>
      <p:pic>
        <p:nvPicPr>
          <p:cNvPr id="183" name="Google Shape;183;p34"/>
          <p:cNvPicPr preferRelativeResize="0"/>
          <p:nvPr/>
        </p:nvPicPr>
        <p:blipFill rotWithShape="1">
          <a:blip r:embed="rId3">
            <a:alphaModFix/>
          </a:blip>
          <a:srcRect r="60176"/>
          <a:stretch/>
        </p:blipFill>
        <p:spPr>
          <a:xfrm>
            <a:off x="-205875" y="69408"/>
            <a:ext cx="3641477"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F1F0DC87-A0CC-4DD0-DC59-0241AA6BF0C1}"/>
              </a:ext>
            </a:extLst>
          </p:cNvPr>
          <p:cNvSpPr>
            <a:spLocks noGrp="1"/>
          </p:cNvSpPr>
          <p:nvPr>
            <p:ph type="subTitle" idx="1"/>
          </p:nvPr>
        </p:nvSpPr>
        <p:spPr>
          <a:xfrm>
            <a:off x="165357" y="1123793"/>
            <a:ext cx="6063994" cy="3709463"/>
          </a:xfrm>
        </p:spPr>
        <p:txBody>
          <a:bodyPr/>
          <a:lstStyle/>
          <a:p>
            <a:endParaRPr lang="en-IN" dirty="0"/>
          </a:p>
        </p:txBody>
      </p:sp>
      <p:sp>
        <p:nvSpPr>
          <p:cNvPr id="3" name="Title 2">
            <a:extLst>
              <a:ext uri="{FF2B5EF4-FFF2-40B4-BE49-F238E27FC236}">
                <a16:creationId xmlns:a16="http://schemas.microsoft.com/office/drawing/2014/main" id="{7DF1A3BB-D460-551D-E0B5-E254ECE2F0DC}"/>
              </a:ext>
            </a:extLst>
          </p:cNvPr>
          <p:cNvSpPr>
            <a:spLocks noGrp="1"/>
          </p:cNvSpPr>
          <p:nvPr>
            <p:ph type="title"/>
          </p:nvPr>
        </p:nvSpPr>
        <p:spPr>
          <a:xfrm>
            <a:off x="165357" y="152036"/>
            <a:ext cx="4067100" cy="694200"/>
          </a:xfrm>
        </p:spPr>
        <p:txBody>
          <a:bodyPr/>
          <a:lstStyle/>
          <a:p>
            <a:r>
              <a:rPr lang="en-IN" sz="3600" dirty="0">
                <a:latin typeface="Times New Roman" panose="02020603050405020304" pitchFamily="18" charset="0"/>
                <a:cs typeface="Times New Roman" panose="02020603050405020304" pitchFamily="18" charset="0"/>
              </a:rPr>
              <a:t>Attributes </a:t>
            </a:r>
            <a:r>
              <a:rPr lang="en-IN" sz="3600" dirty="0"/>
              <a:t>-</a:t>
            </a:r>
            <a:br>
              <a:rPr lang="en-IN" sz="3600" dirty="0"/>
            </a:br>
            <a:endParaRPr lang="en-IN" dirty="0"/>
          </a:p>
        </p:txBody>
      </p:sp>
      <p:pic>
        <p:nvPicPr>
          <p:cNvPr id="4" name="image6.jpeg">
            <a:extLst>
              <a:ext uri="{FF2B5EF4-FFF2-40B4-BE49-F238E27FC236}">
                <a16:creationId xmlns:a16="http://schemas.microsoft.com/office/drawing/2014/main" id="{9EF086B6-4DC4-81E7-A6D9-324D5AFE8E42}"/>
              </a:ext>
            </a:extLst>
          </p:cNvPr>
          <p:cNvPicPr>
            <a:picLocks noChangeAspect="1"/>
          </p:cNvPicPr>
          <p:nvPr/>
        </p:nvPicPr>
        <p:blipFill>
          <a:blip r:embed="rId2" cstate="print"/>
          <a:stretch>
            <a:fillRect/>
          </a:stretch>
        </p:blipFill>
        <p:spPr>
          <a:xfrm>
            <a:off x="165358" y="1123794"/>
            <a:ext cx="6063994" cy="3709462"/>
          </a:xfrm>
          <a:prstGeom prst="rect">
            <a:avLst/>
          </a:prstGeom>
        </p:spPr>
      </p:pic>
    </p:spTree>
    <p:extLst>
      <p:ext uri="{BB962C8B-B14F-4D97-AF65-F5344CB8AC3E}">
        <p14:creationId xmlns:p14="http://schemas.microsoft.com/office/powerpoint/2010/main" val="10367909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41"/>
          <p:cNvSpPr txBox="1">
            <a:spLocks noGrp="1"/>
          </p:cNvSpPr>
          <p:nvPr>
            <p:ph type="title"/>
          </p:nvPr>
        </p:nvSpPr>
        <p:spPr>
          <a:xfrm>
            <a:off x="298566" y="541521"/>
            <a:ext cx="2836844" cy="70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FLOW CHAT</a:t>
            </a:r>
            <a:endParaRPr dirty="0"/>
          </a:p>
        </p:txBody>
      </p:sp>
      <p:pic>
        <p:nvPicPr>
          <p:cNvPr id="272" name="Google Shape;272;p41"/>
          <p:cNvPicPr preferRelativeResize="0"/>
          <p:nvPr/>
        </p:nvPicPr>
        <p:blipFill rotWithShape="1">
          <a:blip r:embed="rId3">
            <a:alphaModFix/>
          </a:blip>
          <a:srcRect l="13703" t="-15380" r="25010"/>
          <a:stretch/>
        </p:blipFill>
        <p:spPr>
          <a:xfrm flipH="1">
            <a:off x="6008590" y="-977789"/>
            <a:ext cx="3135409" cy="6121288"/>
          </a:xfrm>
          <a:prstGeom prst="rect">
            <a:avLst/>
          </a:prstGeom>
          <a:noFill/>
          <a:ln>
            <a:noFill/>
          </a:ln>
        </p:spPr>
      </p:pic>
      <p:pic>
        <p:nvPicPr>
          <p:cNvPr id="2" name="Picture 1" descr="A picture containing text, diagram, screenshot, line&#10;&#10;Description automatically generated">
            <a:extLst>
              <a:ext uri="{FF2B5EF4-FFF2-40B4-BE49-F238E27FC236}">
                <a16:creationId xmlns:a16="http://schemas.microsoft.com/office/drawing/2014/main" id="{EAFD555C-F2CF-2F13-E4BF-3A12813A31F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 y="1468674"/>
            <a:ext cx="6071053" cy="36748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4" name="Google Shape;414;p50"/>
          <p:cNvSpPr txBox="1">
            <a:spLocks noGrp="1"/>
          </p:cNvSpPr>
          <p:nvPr>
            <p:ph type="subTitle" idx="1"/>
          </p:nvPr>
        </p:nvSpPr>
        <p:spPr>
          <a:xfrm>
            <a:off x="4396002" y="2467757"/>
            <a:ext cx="4051912"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5400" dirty="0">
                <a:latin typeface="Teko Medium" panose="020B0604020202020204" charset="0"/>
                <a:cs typeface="Teko Medium" panose="020B0604020202020204" charset="0"/>
              </a:rPr>
              <a:t>Learning model</a:t>
            </a:r>
            <a:endParaRPr sz="5400" dirty="0">
              <a:latin typeface="Teko Medium" panose="020B0604020202020204" charset="0"/>
              <a:cs typeface="Teko Medium" panose="020B0604020202020204" charset="0"/>
            </a:endParaRPr>
          </a:p>
        </p:txBody>
      </p:sp>
      <p:pic>
        <p:nvPicPr>
          <p:cNvPr id="415" name="Google Shape;415;p50"/>
          <p:cNvPicPr preferRelativeResize="0"/>
          <p:nvPr/>
        </p:nvPicPr>
        <p:blipFill rotWithShape="1">
          <a:blip r:embed="rId3">
            <a:alphaModFix/>
          </a:blip>
          <a:srcRect l="7573" t="7736" r="58236" b="21929"/>
          <a:stretch/>
        </p:blipFill>
        <p:spPr>
          <a:xfrm>
            <a:off x="122600" y="119618"/>
            <a:ext cx="4273402" cy="4838951"/>
          </a:xfrm>
          <a:prstGeom prst="rect">
            <a:avLst/>
          </a:prstGeom>
          <a:noFill/>
          <a:ln>
            <a:noFill/>
          </a:ln>
        </p:spPr>
      </p:pic>
      <p:sp>
        <p:nvSpPr>
          <p:cNvPr id="2" name="Google Shape;232;p38">
            <a:extLst>
              <a:ext uri="{FF2B5EF4-FFF2-40B4-BE49-F238E27FC236}">
                <a16:creationId xmlns:a16="http://schemas.microsoft.com/office/drawing/2014/main" id="{730D2DC0-B344-41CC-7F80-66C3047690B1}"/>
              </a:ext>
            </a:extLst>
          </p:cNvPr>
          <p:cNvSpPr txBox="1">
            <a:spLocks/>
          </p:cNvSpPr>
          <p:nvPr/>
        </p:nvSpPr>
        <p:spPr>
          <a:xfrm>
            <a:off x="5538867" y="1610034"/>
            <a:ext cx="1887600" cy="841800"/>
          </a:xfrm>
          <a:prstGeom prst="rect">
            <a:avLst/>
          </a:prstGeom>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6000" dirty="0">
                <a:solidFill>
                  <a:schemeClr val="tx1"/>
                </a:solidFill>
                <a:latin typeface="Teko Medium" panose="020B0604020202020204" charset="0"/>
                <a:cs typeface="Teko Medium" panose="020B0604020202020204" charset="0"/>
              </a:rPr>
              <a:t>04</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4"/>
          <p:cNvSpPr txBox="1">
            <a:spLocks noGrp="1"/>
          </p:cNvSpPr>
          <p:nvPr>
            <p:ph type="subTitle" idx="1"/>
          </p:nvPr>
        </p:nvSpPr>
        <p:spPr>
          <a:xfrm>
            <a:off x="314793" y="884420"/>
            <a:ext cx="5014210" cy="4009869"/>
          </a:xfrm>
          <a:prstGeom prst="rect">
            <a:avLst/>
          </a:prstGeom>
        </p:spPr>
        <p:txBody>
          <a:bodyPr spcFirstLastPara="1" wrap="square" lIns="91425" tIns="91425" rIns="91425" bIns="91425" anchor="t" anchorCtr="0">
            <a:noAutofit/>
          </a:bodyPr>
          <a:lstStyle/>
          <a:p>
            <a:pPr algn="l">
              <a:lnSpc>
                <a:spcPct val="150000"/>
              </a:lnSpc>
            </a:pPr>
            <a:r>
              <a:rPr lang="en-US" b="0" i="0" dirty="0">
                <a:solidFill>
                  <a:schemeClr val="tx1"/>
                </a:solidFill>
                <a:effectLst/>
                <a:latin typeface="Times New Roman" panose="02020603050405020304" pitchFamily="18" charset="0"/>
                <a:cs typeface="Times New Roman" panose="02020603050405020304" pitchFamily="18" charset="0"/>
              </a:rPr>
              <a:t>Supervised learning is a type of machine learning where a model is trained on labeled data. In supervised learning, the input data is paired with the corresponding output data or labels, and the model learns to predict the output based on the input data.</a:t>
            </a:r>
          </a:p>
          <a:p>
            <a:pPr algn="l">
              <a:lnSpc>
                <a:spcPct val="150000"/>
              </a:lnSpc>
            </a:pPr>
            <a:r>
              <a:rPr lang="en-US" b="0" i="0" dirty="0">
                <a:solidFill>
                  <a:schemeClr val="tx1"/>
                </a:solidFill>
                <a:effectLst/>
                <a:latin typeface="Times New Roman" panose="02020603050405020304" pitchFamily="18" charset="0"/>
                <a:cs typeface="Times New Roman" panose="02020603050405020304" pitchFamily="18" charset="0"/>
              </a:rPr>
              <a:t>The goal of supervised learning is to build a model that can make accurate predictions on new, unseen data. To achieve this, the labeled data is split into training data and testing data. The model is trained on the training data, and its performance is evaluated on the testing data.</a:t>
            </a:r>
          </a:p>
          <a:p>
            <a:pPr marL="0" lvl="0" indent="0" algn="l" rtl="0">
              <a:spcBef>
                <a:spcPts val="0"/>
              </a:spcBef>
              <a:spcAft>
                <a:spcPts val="0"/>
              </a:spcAft>
              <a:buNone/>
            </a:pPr>
            <a:endParaRPr dirty="0"/>
          </a:p>
        </p:txBody>
      </p:sp>
      <p:sp>
        <p:nvSpPr>
          <p:cNvPr id="294" name="Google Shape;294;p44"/>
          <p:cNvSpPr txBox="1">
            <a:spLocks noGrp="1"/>
          </p:cNvSpPr>
          <p:nvPr>
            <p:ph type="title"/>
          </p:nvPr>
        </p:nvSpPr>
        <p:spPr>
          <a:xfrm>
            <a:off x="395691" y="339153"/>
            <a:ext cx="4566156" cy="80568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SUPERVISED LEARNING</a:t>
            </a:r>
            <a:endParaRPr dirty="0"/>
          </a:p>
        </p:txBody>
      </p:sp>
      <p:pic>
        <p:nvPicPr>
          <p:cNvPr id="295" name="Google Shape;295;p44"/>
          <p:cNvPicPr preferRelativeResize="0"/>
          <p:nvPr/>
        </p:nvPicPr>
        <p:blipFill rotWithShape="1">
          <a:blip r:embed="rId3">
            <a:alphaModFix/>
          </a:blip>
          <a:srcRect l="5193" r="45997"/>
          <a:stretch/>
        </p:blipFill>
        <p:spPr>
          <a:xfrm>
            <a:off x="4904697" y="0"/>
            <a:ext cx="4463098"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F0A5A-2ECD-85FC-F90D-D3AEC2503EE8}"/>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AD4E6B47-DCF2-EE23-0C58-1AEFA38204F8}"/>
              </a:ext>
            </a:extLst>
          </p:cNvPr>
          <p:cNvSpPr>
            <a:spLocks noGrp="1"/>
          </p:cNvSpPr>
          <p:nvPr>
            <p:ph type="body" idx="1"/>
          </p:nvPr>
        </p:nvSpPr>
        <p:spPr/>
        <p:txBody>
          <a:bodyPr/>
          <a:lstStyle/>
          <a:p>
            <a:r>
              <a:rPr lang="en-US" b="1" dirty="0"/>
              <a:t>Algorithms used</a:t>
            </a:r>
          </a:p>
          <a:p>
            <a:pPr marL="139700" indent="0">
              <a:buNone/>
            </a:pPr>
            <a:endParaRPr lang="en-US" dirty="0"/>
          </a:p>
          <a:p>
            <a:pPr marL="139700" indent="0">
              <a:buNone/>
            </a:pPr>
            <a:r>
              <a:rPr lang="en-US" dirty="0"/>
              <a:t>	logistic </a:t>
            </a:r>
            <a:r>
              <a:rPr lang="en-US" dirty="0" err="1"/>
              <a:t>regreation</a:t>
            </a:r>
            <a:endParaRPr lang="en-US" dirty="0"/>
          </a:p>
          <a:p>
            <a:pPr marL="139700" indent="0">
              <a:buNone/>
            </a:pPr>
            <a:r>
              <a:rPr lang="en-US" dirty="0"/>
              <a:t>         </a:t>
            </a:r>
            <a:r>
              <a:rPr lang="en-US" dirty="0" err="1"/>
              <a:t>svm</a:t>
            </a:r>
            <a:endParaRPr lang="en-US" dirty="0"/>
          </a:p>
          <a:p>
            <a:pPr marL="139700" indent="0">
              <a:buNone/>
            </a:pPr>
            <a:r>
              <a:rPr lang="en-US" dirty="0"/>
              <a:t>         decision tree</a:t>
            </a:r>
          </a:p>
          <a:p>
            <a:pPr marL="139700" indent="0">
              <a:buNone/>
            </a:pPr>
            <a:r>
              <a:rPr lang="en-US" dirty="0"/>
              <a:t>         </a:t>
            </a:r>
            <a:r>
              <a:rPr lang="en-US" dirty="0" err="1"/>
              <a:t>knn</a:t>
            </a:r>
            <a:endParaRPr lang="en-US" dirty="0"/>
          </a:p>
          <a:p>
            <a:pPr marL="139700" indent="0">
              <a:buNone/>
            </a:pPr>
            <a:r>
              <a:rPr lang="en-US" dirty="0"/>
              <a:t>         Naive bayes</a:t>
            </a:r>
            <a:endParaRPr lang="en-IN" dirty="0"/>
          </a:p>
        </p:txBody>
      </p:sp>
    </p:spTree>
    <p:extLst>
      <p:ext uri="{BB962C8B-B14F-4D97-AF65-F5344CB8AC3E}">
        <p14:creationId xmlns:p14="http://schemas.microsoft.com/office/powerpoint/2010/main" val="24234544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D3BC1-C2C7-F0BB-0B65-03F91578E6BA}"/>
              </a:ext>
            </a:extLst>
          </p:cNvPr>
          <p:cNvSpPr>
            <a:spLocks noGrp="1"/>
          </p:cNvSpPr>
          <p:nvPr>
            <p:ph type="title"/>
          </p:nvPr>
        </p:nvSpPr>
        <p:spPr>
          <a:xfrm>
            <a:off x="671554" y="414747"/>
            <a:ext cx="6159196" cy="663156"/>
          </a:xfrm>
        </p:spPr>
        <p:txBody>
          <a:bodyPr/>
          <a:lstStyle/>
          <a:p>
            <a:r>
              <a:rPr lang="en-US" b="1" i="0" dirty="0">
                <a:effectLst/>
                <a:latin typeface="clcicgqyw0002obe2xroteu2c"/>
              </a:rPr>
              <a:t>Advantages </a:t>
            </a:r>
            <a:br>
              <a:rPr lang="en-US" b="1" i="0" dirty="0">
                <a:effectLst/>
                <a:latin typeface="clcicgqyw0002obe2xroteu2c"/>
              </a:rPr>
            </a:br>
            <a:endParaRPr lang="en-IN" dirty="0"/>
          </a:p>
        </p:txBody>
      </p:sp>
      <p:sp>
        <p:nvSpPr>
          <p:cNvPr id="3" name="Text Placeholder 2">
            <a:extLst>
              <a:ext uri="{FF2B5EF4-FFF2-40B4-BE49-F238E27FC236}">
                <a16:creationId xmlns:a16="http://schemas.microsoft.com/office/drawing/2014/main" id="{4ADB0082-9419-BC74-F747-8C83FE250FB9}"/>
              </a:ext>
            </a:extLst>
          </p:cNvPr>
          <p:cNvSpPr>
            <a:spLocks noGrp="1"/>
          </p:cNvSpPr>
          <p:nvPr>
            <p:ph type="body" idx="1"/>
          </p:nvPr>
        </p:nvSpPr>
        <p:spPr>
          <a:xfrm>
            <a:off x="1" y="1156625"/>
            <a:ext cx="6267576" cy="3986875"/>
          </a:xfrm>
        </p:spPr>
        <p:txBody>
          <a:bodyPr/>
          <a:lstStyle/>
          <a:p>
            <a:pPr marL="139700" indent="0" algn="l">
              <a:buNone/>
            </a:pPr>
            <a:endParaRPr lang="en-US" sz="1800" b="0" i="0" dirty="0">
              <a:solidFill>
                <a:schemeClr val="tx1"/>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1800" b="0" i="0" dirty="0">
                <a:solidFill>
                  <a:schemeClr val="tx1"/>
                </a:solidFill>
                <a:effectLst/>
                <a:latin typeface="Times New Roman" panose="02020603050405020304" pitchFamily="18" charset="0"/>
                <a:cs typeface="Times New Roman" panose="02020603050405020304" pitchFamily="18" charset="0"/>
              </a:rPr>
              <a:t>Speed and accuracy: AIML models can quickly process and analyze large amounts of data to predict loan eligibility with high accuracy.</a:t>
            </a:r>
          </a:p>
          <a:p>
            <a:pPr algn="l">
              <a:buFont typeface="+mj-lt"/>
              <a:buAutoNum type="arabicPeriod"/>
            </a:pPr>
            <a:r>
              <a:rPr lang="en-US" sz="1800" b="0" i="0" dirty="0">
                <a:solidFill>
                  <a:schemeClr val="tx1"/>
                </a:solidFill>
                <a:effectLst/>
                <a:latin typeface="Times New Roman" panose="02020603050405020304" pitchFamily="18" charset="0"/>
                <a:cs typeface="Times New Roman" panose="02020603050405020304" pitchFamily="18" charset="0"/>
              </a:rPr>
              <a:t>Consistency: AIML models can be designed to follow consistent decision-making criteria, which reduces the potential for human error or bias.</a:t>
            </a:r>
          </a:p>
          <a:p>
            <a:pPr algn="l">
              <a:buFont typeface="+mj-lt"/>
              <a:buAutoNum type="arabicPeriod"/>
            </a:pPr>
            <a:r>
              <a:rPr lang="en-US" sz="1800" b="0" i="0" dirty="0">
                <a:solidFill>
                  <a:schemeClr val="tx1"/>
                </a:solidFill>
                <a:effectLst/>
                <a:latin typeface="Times New Roman" panose="02020603050405020304" pitchFamily="18" charset="0"/>
                <a:cs typeface="Times New Roman" panose="02020603050405020304" pitchFamily="18" charset="0"/>
              </a:rPr>
              <a:t>Increased access to credit: By accurately predicting loan eligibility, AIML models can expand access to credit for borrowers who may have been overlooked by traditional lending institutions.</a:t>
            </a:r>
          </a:p>
          <a:p>
            <a:pPr algn="l">
              <a:buFont typeface="+mj-lt"/>
              <a:buAutoNum type="arabicPeriod"/>
            </a:pPr>
            <a:r>
              <a:rPr lang="en-US" sz="1800" b="0" i="0" dirty="0">
                <a:solidFill>
                  <a:schemeClr val="tx1"/>
                </a:solidFill>
                <a:effectLst/>
                <a:latin typeface="Times New Roman" panose="02020603050405020304" pitchFamily="18" charset="0"/>
                <a:cs typeface="Times New Roman" panose="02020603050405020304" pitchFamily="18" charset="0"/>
              </a:rPr>
              <a:t>Cost-effective: Using AIML models for loan eligibility prediction can reduce costs associated with manual underwriting processes.</a:t>
            </a:r>
          </a:p>
          <a:p>
            <a:pPr marL="139700" indent="0" algn="just">
              <a:buNone/>
            </a:pPr>
            <a:endParaRPr lang="en-IN" sz="2000" b="1" dirty="0">
              <a:latin typeface="Söhne"/>
            </a:endParaRPr>
          </a:p>
        </p:txBody>
      </p:sp>
      <p:pic>
        <p:nvPicPr>
          <p:cNvPr id="4" name="Picture 3">
            <a:extLst>
              <a:ext uri="{FF2B5EF4-FFF2-40B4-BE49-F238E27FC236}">
                <a16:creationId xmlns:a16="http://schemas.microsoft.com/office/drawing/2014/main" id="{6CE64EF4-4C20-A1F3-1E9E-C678E9307232}"/>
              </a:ext>
            </a:extLst>
          </p:cNvPr>
          <p:cNvPicPr>
            <a:picLocks noChangeAspect="1"/>
          </p:cNvPicPr>
          <p:nvPr/>
        </p:nvPicPr>
        <p:blipFill>
          <a:blip r:embed="rId2"/>
          <a:stretch>
            <a:fillRect/>
          </a:stretch>
        </p:blipFill>
        <p:spPr>
          <a:xfrm>
            <a:off x="6047295" y="939092"/>
            <a:ext cx="2859272" cy="3999323"/>
          </a:xfrm>
          <a:prstGeom prst="rect">
            <a:avLst/>
          </a:prstGeom>
        </p:spPr>
      </p:pic>
    </p:spTree>
    <p:extLst>
      <p:ext uri="{BB962C8B-B14F-4D97-AF65-F5344CB8AC3E}">
        <p14:creationId xmlns:p14="http://schemas.microsoft.com/office/powerpoint/2010/main" val="32511069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A2F8F-C085-EA8F-2FFA-3D50894BBCA2}"/>
              </a:ext>
            </a:extLst>
          </p:cNvPr>
          <p:cNvSpPr>
            <a:spLocks noGrp="1"/>
          </p:cNvSpPr>
          <p:nvPr>
            <p:ph type="title"/>
          </p:nvPr>
        </p:nvSpPr>
        <p:spPr/>
        <p:txBody>
          <a:bodyPr/>
          <a:lstStyle/>
          <a:p>
            <a:pPr algn="l"/>
            <a:r>
              <a:rPr lang="en-US" b="1" i="0" dirty="0">
                <a:effectLst/>
                <a:latin typeface="clcicgqyw0002obe2xroteu2c"/>
              </a:rPr>
              <a:t>Disadvantages</a:t>
            </a:r>
            <a:endParaRPr lang="en-IN" dirty="0"/>
          </a:p>
        </p:txBody>
      </p:sp>
      <p:sp>
        <p:nvSpPr>
          <p:cNvPr id="3" name="Text Placeholder 2">
            <a:extLst>
              <a:ext uri="{FF2B5EF4-FFF2-40B4-BE49-F238E27FC236}">
                <a16:creationId xmlns:a16="http://schemas.microsoft.com/office/drawing/2014/main" id="{41E1960F-BC63-7BE5-C0C0-435C3131F764}"/>
              </a:ext>
            </a:extLst>
          </p:cNvPr>
          <p:cNvSpPr>
            <a:spLocks noGrp="1"/>
          </p:cNvSpPr>
          <p:nvPr>
            <p:ph type="body" idx="1"/>
          </p:nvPr>
        </p:nvSpPr>
        <p:spPr/>
        <p:txBody>
          <a:bodyPr/>
          <a:lstStyle/>
          <a:p>
            <a:pPr algn="l">
              <a:buFont typeface="+mj-lt"/>
              <a:buAutoNum type="arabicPeriod"/>
            </a:pPr>
            <a:r>
              <a:rPr lang="en-US" sz="1800" b="0" i="0" dirty="0">
                <a:solidFill>
                  <a:schemeClr val="tx1"/>
                </a:solidFill>
                <a:effectLst/>
                <a:latin typeface="Times New Roman" panose="02020603050405020304" pitchFamily="18" charset="0"/>
                <a:cs typeface="Times New Roman" panose="02020603050405020304" pitchFamily="18" charset="0"/>
              </a:rPr>
              <a:t>Over-reliance on historical data: AIML models rely heavily on historical data, which may not always be an accurate predictor of future borrower behavior.</a:t>
            </a:r>
          </a:p>
          <a:p>
            <a:pPr algn="l">
              <a:buFont typeface="+mj-lt"/>
              <a:buAutoNum type="arabicPeriod"/>
            </a:pPr>
            <a:r>
              <a:rPr lang="en-US" sz="1800" b="0" i="0" dirty="0">
                <a:solidFill>
                  <a:schemeClr val="tx1"/>
                </a:solidFill>
                <a:effectLst/>
                <a:latin typeface="Times New Roman" panose="02020603050405020304" pitchFamily="18" charset="0"/>
                <a:cs typeface="Times New Roman" panose="02020603050405020304" pitchFamily="18" charset="0"/>
              </a:rPr>
              <a:t>Lack of transparency: AIML models can be complex, making it difficult to understand how certain decisions are being made. This can make it challenging to explain to borrowers why they were approved or denied for a loan.</a:t>
            </a:r>
          </a:p>
          <a:p>
            <a:pPr algn="l">
              <a:buFont typeface="+mj-lt"/>
              <a:buAutoNum type="arabicPeriod"/>
            </a:pPr>
            <a:r>
              <a:rPr lang="en-US" sz="1800" b="0" i="0" dirty="0">
                <a:solidFill>
                  <a:schemeClr val="tx1"/>
                </a:solidFill>
                <a:effectLst/>
                <a:latin typeface="Times New Roman" panose="02020603050405020304" pitchFamily="18" charset="0"/>
                <a:cs typeface="Times New Roman" panose="02020603050405020304" pitchFamily="18" charset="0"/>
              </a:rPr>
              <a:t>Data bias: AIML models are only as good as the data they are trained on. If the data used to train the model is biased or incomplete, the model's predictions may also be biased or incomplete.</a:t>
            </a:r>
          </a:p>
          <a:p>
            <a:pPr algn="l">
              <a:buFont typeface="+mj-lt"/>
              <a:buAutoNum type="arabicPeriod"/>
            </a:pPr>
            <a:r>
              <a:rPr lang="en-US" sz="1800" b="0" i="0" dirty="0">
                <a:solidFill>
                  <a:schemeClr val="tx1"/>
                </a:solidFill>
                <a:effectLst/>
                <a:latin typeface="Times New Roman" panose="02020603050405020304" pitchFamily="18" charset="0"/>
                <a:cs typeface="Times New Roman" panose="02020603050405020304" pitchFamily="18" charset="0"/>
              </a:rPr>
              <a:t>Cybersecurity risks: Storing large amounts of borrower data for AIML loan eligibility prediction can make lenders more vulnerable to cyber attacks and data breaches.</a:t>
            </a:r>
          </a:p>
          <a:p>
            <a:endParaRPr lang="en-IN" dirty="0"/>
          </a:p>
        </p:txBody>
      </p:sp>
    </p:spTree>
    <p:extLst>
      <p:ext uri="{BB962C8B-B14F-4D97-AF65-F5344CB8AC3E}">
        <p14:creationId xmlns:p14="http://schemas.microsoft.com/office/powerpoint/2010/main" val="22467110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8D37B79-277F-A382-6610-3D2F0DE14555}"/>
              </a:ext>
            </a:extLst>
          </p:cNvPr>
          <p:cNvPicPr>
            <a:picLocks noChangeAspect="1"/>
          </p:cNvPicPr>
          <p:nvPr/>
        </p:nvPicPr>
        <p:blipFill>
          <a:blip r:embed="rId2"/>
          <a:stretch>
            <a:fillRect/>
          </a:stretch>
        </p:blipFill>
        <p:spPr>
          <a:xfrm>
            <a:off x="6236791" y="1017725"/>
            <a:ext cx="2859272" cy="3999323"/>
          </a:xfrm>
          <a:prstGeom prst="rect">
            <a:avLst/>
          </a:prstGeom>
        </p:spPr>
      </p:pic>
      <p:pic>
        <p:nvPicPr>
          <p:cNvPr id="2063" name="Picture 3" descr="A picture containing rectangle, screenshot, line, square&#10;&#10;Description automatically generated">
            <a:extLst>
              <a:ext uri="{FF2B5EF4-FFF2-40B4-BE49-F238E27FC236}">
                <a16:creationId xmlns:a16="http://schemas.microsoft.com/office/drawing/2014/main" id="{E96F9541-A596-6632-5D75-0070E4369A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37" y="791513"/>
            <a:ext cx="2393950" cy="1828800"/>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8" descr="A picture containing line, screenshot, rectangle, parallel&#10;&#10;Description automatically generated">
            <a:extLst>
              <a:ext uri="{FF2B5EF4-FFF2-40B4-BE49-F238E27FC236}">
                <a16:creationId xmlns:a16="http://schemas.microsoft.com/office/drawing/2014/main" id="{C959D112-64B1-D687-A1FC-BD771E7B50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51864" y="762260"/>
            <a:ext cx="2774950" cy="1835150"/>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6">
            <a:extLst>
              <a:ext uri="{FF2B5EF4-FFF2-40B4-BE49-F238E27FC236}">
                <a16:creationId xmlns:a16="http://schemas.microsoft.com/office/drawing/2014/main" id="{56FDD0FD-0F2C-1642-8DBE-5E29A9055CAB}"/>
              </a:ext>
            </a:extLst>
          </p:cNvPr>
          <p:cNvSpPr>
            <a:spLocks noChangeArrowheads="1"/>
          </p:cNvSpPr>
          <p:nvPr/>
        </p:nvSpPr>
        <p:spPr bwMode="auto">
          <a:xfrm>
            <a:off x="0" y="189314"/>
            <a:ext cx="9144000" cy="677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GRAPHS PLOTTED BETWWEN FEATURE AND TARGET VARIABLES:</a:t>
            </a: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5" name="Rectangle 17">
            <a:extLst>
              <a:ext uri="{FF2B5EF4-FFF2-40B4-BE49-F238E27FC236}">
                <a16:creationId xmlns:a16="http://schemas.microsoft.com/office/drawing/2014/main" id="{A82C040E-741B-A681-CDB2-75AB9AE22C51}"/>
              </a:ext>
            </a:extLst>
          </p:cNvPr>
          <p:cNvSpPr>
            <a:spLocks noChangeArrowheads="1"/>
          </p:cNvSpPr>
          <p:nvPr/>
        </p:nvSpPr>
        <p:spPr bwMode="auto">
          <a:xfrm>
            <a:off x="0" y="22860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a:ln>
                  <a:noFill/>
                </a:ln>
                <a:solidFill>
                  <a:schemeClr val="tx1"/>
                </a:solidFill>
                <a:effectLst/>
                <a:latin typeface="Arial" panose="020B0604020202020204" pitchFamily="34" charset="0"/>
                <a:ea typeface="Times New Roman" panose="02020603050405020304" pitchFamily="18"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 name="Rectangle 18">
            <a:extLst>
              <a:ext uri="{FF2B5EF4-FFF2-40B4-BE49-F238E27FC236}">
                <a16:creationId xmlns:a16="http://schemas.microsoft.com/office/drawing/2014/main" id="{C470505E-E467-C348-830B-637726EC377C}"/>
              </a:ext>
            </a:extLst>
          </p:cNvPr>
          <p:cNvSpPr>
            <a:spLocks noChangeArrowheads="1"/>
          </p:cNvSpPr>
          <p:nvPr/>
        </p:nvSpPr>
        <p:spPr bwMode="auto">
          <a:xfrm>
            <a:off x="3634601" y="4578349"/>
            <a:ext cx="2602190"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b="1" dirty="0"/>
              <a:t> LOANAMOUNT </a:t>
            </a:r>
            <a:endParaRPr lang="en-IN" dirty="0"/>
          </a:p>
        </p:txBody>
      </p:sp>
      <p:sp>
        <p:nvSpPr>
          <p:cNvPr id="18" name="TextBox 17">
            <a:extLst>
              <a:ext uri="{FF2B5EF4-FFF2-40B4-BE49-F238E27FC236}">
                <a16:creationId xmlns:a16="http://schemas.microsoft.com/office/drawing/2014/main" id="{C969F328-964C-06D9-AC1F-E81F1C36081F}"/>
              </a:ext>
            </a:extLst>
          </p:cNvPr>
          <p:cNvSpPr txBox="1"/>
          <p:nvPr/>
        </p:nvSpPr>
        <p:spPr>
          <a:xfrm>
            <a:off x="248245" y="2583199"/>
            <a:ext cx="6453870" cy="376834"/>
          </a:xfrm>
          <a:prstGeom prst="rect">
            <a:avLst/>
          </a:prstGeom>
          <a:noFill/>
        </p:spPr>
        <p:txBody>
          <a:bodyPr wrap="square">
            <a:spAutoFit/>
          </a:bodyPr>
          <a:lstStyle/>
          <a:p>
            <a:pPr algn="just">
              <a:lnSpc>
                <a:spcPct val="150000"/>
              </a:lnSpc>
              <a:spcAft>
                <a:spcPts val="800"/>
              </a:spcAft>
            </a:pPr>
            <a:r>
              <a:rPr lang="en-US" sz="1400" b="1" dirty="0">
                <a:effectLst/>
                <a:latin typeface="Times New Roman" panose="02020603050405020304" pitchFamily="18" charset="0"/>
                <a:ea typeface="Times New Roman" panose="02020603050405020304" pitchFamily="18" charset="0"/>
              </a:rPr>
              <a:t>LOANID                                                        APPLICANT INCOME</a:t>
            </a:r>
            <a:endParaRPr lang="en-IN" sz="1200" dirty="0">
              <a:effectLst/>
              <a:latin typeface="Times New Roman" panose="02020603050405020304" pitchFamily="18" charset="0"/>
              <a:ea typeface="Times New Roman" panose="02020603050405020304" pitchFamily="18" charset="0"/>
            </a:endParaRPr>
          </a:p>
        </p:txBody>
      </p:sp>
      <p:pic>
        <p:nvPicPr>
          <p:cNvPr id="19" name="Picture 18" descr="A picture containing line, screenshot, parallel, blue&#10;&#10;Description automatically generated">
            <a:extLst>
              <a:ext uri="{FF2B5EF4-FFF2-40B4-BE49-F238E27FC236}">
                <a16:creationId xmlns:a16="http://schemas.microsoft.com/office/drawing/2014/main" id="{88157FA6-71A9-1008-2C62-A02A8894DFF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8245" y="3040399"/>
            <a:ext cx="2353945" cy="1572895"/>
          </a:xfrm>
          <a:prstGeom prst="rect">
            <a:avLst/>
          </a:prstGeom>
        </p:spPr>
      </p:pic>
      <p:pic>
        <p:nvPicPr>
          <p:cNvPr id="20" name="Picture 19" descr="A picture containing screenshot, line, blue&#10;&#10;Description automatically generated">
            <a:extLst>
              <a:ext uri="{FF2B5EF4-FFF2-40B4-BE49-F238E27FC236}">
                <a16:creationId xmlns:a16="http://schemas.microsoft.com/office/drawing/2014/main" id="{6D9878FC-0843-272D-A016-9978969BD030}"/>
              </a:ext>
            </a:extLst>
          </p:cNvPr>
          <p:cNvPicPr>
            <a:picLocks noChangeAspect="1"/>
          </p:cNvPicPr>
          <p:nvPr/>
        </p:nvPicPr>
        <p:blipFill>
          <a:blip r:embed="rId6"/>
          <a:stretch>
            <a:fillRect/>
          </a:stretch>
        </p:blipFill>
        <p:spPr>
          <a:xfrm>
            <a:off x="3024395" y="2997031"/>
            <a:ext cx="2790190" cy="1544320"/>
          </a:xfrm>
          <a:prstGeom prst="rect">
            <a:avLst/>
          </a:prstGeom>
        </p:spPr>
      </p:pic>
      <p:sp>
        <p:nvSpPr>
          <p:cNvPr id="22" name="TextBox 21">
            <a:extLst>
              <a:ext uri="{FF2B5EF4-FFF2-40B4-BE49-F238E27FC236}">
                <a16:creationId xmlns:a16="http://schemas.microsoft.com/office/drawing/2014/main" id="{77BF14C9-D9E0-75EF-0999-B68E66622E19}"/>
              </a:ext>
            </a:extLst>
          </p:cNvPr>
          <p:cNvSpPr txBox="1"/>
          <p:nvPr/>
        </p:nvSpPr>
        <p:spPr>
          <a:xfrm>
            <a:off x="67483" y="4626846"/>
            <a:ext cx="4580164" cy="307777"/>
          </a:xfrm>
          <a:prstGeom prst="rect">
            <a:avLst/>
          </a:prstGeom>
          <a:noFill/>
        </p:spPr>
        <p:txBody>
          <a:bodyPr wrap="square">
            <a:spAutoFit/>
          </a:bodyPr>
          <a:lstStyle/>
          <a:p>
            <a:r>
              <a:rPr lang="en-US" sz="1400" b="1" dirty="0">
                <a:effectLst/>
                <a:latin typeface="Times New Roman" panose="02020603050405020304" pitchFamily="18" charset="0"/>
                <a:ea typeface="Times New Roman" panose="02020603050405020304" pitchFamily="18" charset="0"/>
              </a:rPr>
              <a:t>CO APPLICANT  INCOME </a:t>
            </a:r>
            <a:endParaRPr lang="en-IN" dirty="0"/>
          </a:p>
        </p:txBody>
      </p:sp>
    </p:spTree>
    <p:extLst>
      <p:ext uri="{BB962C8B-B14F-4D97-AF65-F5344CB8AC3E}">
        <p14:creationId xmlns:p14="http://schemas.microsoft.com/office/powerpoint/2010/main" val="6126687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810CE09-5455-E5EE-F5A1-DD3AE2C22AF1}"/>
              </a:ext>
            </a:extLst>
          </p:cNvPr>
          <p:cNvPicPr>
            <a:picLocks noChangeAspect="1"/>
          </p:cNvPicPr>
          <p:nvPr/>
        </p:nvPicPr>
        <p:blipFill>
          <a:blip r:embed="rId2"/>
          <a:stretch>
            <a:fillRect/>
          </a:stretch>
        </p:blipFill>
        <p:spPr>
          <a:xfrm>
            <a:off x="6284728" y="919153"/>
            <a:ext cx="2859272" cy="3999323"/>
          </a:xfrm>
          <a:prstGeom prst="rect">
            <a:avLst/>
          </a:prstGeom>
        </p:spPr>
      </p:pic>
      <p:pic>
        <p:nvPicPr>
          <p:cNvPr id="3074" name="Picture 134003962" descr="A picture containing line, triangle, design, origami&#10;&#10;Description automatically generated">
            <a:extLst>
              <a:ext uri="{FF2B5EF4-FFF2-40B4-BE49-F238E27FC236}">
                <a16:creationId xmlns:a16="http://schemas.microsoft.com/office/drawing/2014/main" id="{52180B13-CBD8-0D72-DA94-31D7446648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643" y="293488"/>
            <a:ext cx="2406650" cy="1574800"/>
          </a:xfrm>
          <a:prstGeom prst="rect">
            <a:avLst/>
          </a:prstGeom>
          <a:noFill/>
          <a:extLst>
            <a:ext uri="{909E8E84-426E-40DD-AFC4-6F175D3DCCD1}">
              <a14:hiddenFill xmlns:a14="http://schemas.microsoft.com/office/drawing/2010/main">
                <a:solidFill>
                  <a:srgbClr val="FFFFFF"/>
                </a:solidFill>
              </a14:hiddenFill>
            </a:ext>
          </a:extLst>
        </p:spPr>
      </p:pic>
      <p:pic>
        <p:nvPicPr>
          <p:cNvPr id="3073" name="Picture 5" descr="A picture containing line, rectangle, origami, design&#10;&#10;Description automatically generated">
            <a:extLst>
              <a:ext uri="{FF2B5EF4-FFF2-40B4-BE49-F238E27FC236}">
                <a16:creationId xmlns:a16="http://schemas.microsoft.com/office/drawing/2014/main" id="{8F1067A1-9547-B278-E27A-066BA2B7104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20836" y="225024"/>
            <a:ext cx="3060700" cy="1644650"/>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3">
            <a:extLst>
              <a:ext uri="{FF2B5EF4-FFF2-40B4-BE49-F238E27FC236}">
                <a16:creationId xmlns:a16="http://schemas.microsoft.com/office/drawing/2014/main" id="{CC33FD5A-9490-4501-40E3-6313A965B712}"/>
              </a:ext>
            </a:extLst>
          </p:cNvPr>
          <p:cNvSpPr>
            <a:spLocks noChangeArrowheads="1"/>
          </p:cNvSpPr>
          <p:nvPr/>
        </p:nvSpPr>
        <p:spPr bwMode="auto">
          <a:xfrm>
            <a:off x="97972" y="193445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566738" algn="l"/>
              </a:tabLst>
              <a:defRPr>
                <a:solidFill>
                  <a:schemeClr val="tx1"/>
                </a:solidFill>
                <a:latin typeface="Arial" panose="020B0604020202020204" pitchFamily="34" charset="0"/>
              </a:defRPr>
            </a:lvl1pPr>
            <a:lvl2pPr marL="457200" eaLnBrk="0" fontAlgn="base" hangingPunct="0">
              <a:spcBef>
                <a:spcPct val="0"/>
              </a:spcBef>
              <a:spcAft>
                <a:spcPct val="0"/>
              </a:spcAft>
              <a:tabLst>
                <a:tab pos="566738" algn="l"/>
              </a:tabLst>
              <a:defRPr>
                <a:solidFill>
                  <a:schemeClr val="tx1"/>
                </a:solidFill>
                <a:latin typeface="Arial" panose="020B0604020202020204" pitchFamily="34" charset="0"/>
              </a:defRPr>
            </a:lvl2pPr>
            <a:lvl3pPr marL="914400" eaLnBrk="0" fontAlgn="base" hangingPunct="0">
              <a:spcBef>
                <a:spcPct val="0"/>
              </a:spcBef>
              <a:spcAft>
                <a:spcPct val="0"/>
              </a:spcAft>
              <a:tabLst>
                <a:tab pos="566738" algn="l"/>
              </a:tabLst>
              <a:defRPr>
                <a:solidFill>
                  <a:schemeClr val="tx1"/>
                </a:solidFill>
                <a:latin typeface="Arial" panose="020B0604020202020204" pitchFamily="34" charset="0"/>
              </a:defRPr>
            </a:lvl3pPr>
            <a:lvl4pPr marL="1371600" eaLnBrk="0" fontAlgn="base" hangingPunct="0">
              <a:spcBef>
                <a:spcPct val="0"/>
              </a:spcBef>
              <a:spcAft>
                <a:spcPct val="0"/>
              </a:spcAft>
              <a:tabLst>
                <a:tab pos="566738" algn="l"/>
              </a:tabLst>
              <a:defRPr>
                <a:solidFill>
                  <a:schemeClr val="tx1"/>
                </a:solidFill>
                <a:latin typeface="Arial" panose="020B0604020202020204" pitchFamily="34" charset="0"/>
              </a:defRPr>
            </a:lvl4pPr>
            <a:lvl5pPr marL="1828800" eaLnBrk="0" fontAlgn="base" hangingPunct="0">
              <a:spcBef>
                <a:spcPct val="0"/>
              </a:spcBef>
              <a:spcAft>
                <a:spcPct val="0"/>
              </a:spcAft>
              <a:tabLst>
                <a:tab pos="566738" algn="l"/>
              </a:tabLst>
              <a:defRPr>
                <a:solidFill>
                  <a:schemeClr val="tx1"/>
                </a:solidFill>
                <a:latin typeface="Arial" panose="020B0604020202020204" pitchFamily="34" charset="0"/>
              </a:defRPr>
            </a:lvl5pPr>
            <a:lvl6pPr marL="2286000" eaLnBrk="0" fontAlgn="base" hangingPunct="0">
              <a:spcBef>
                <a:spcPct val="0"/>
              </a:spcBef>
              <a:spcAft>
                <a:spcPct val="0"/>
              </a:spcAft>
              <a:tabLst>
                <a:tab pos="566738" algn="l"/>
              </a:tabLst>
              <a:defRPr>
                <a:solidFill>
                  <a:schemeClr val="tx1"/>
                </a:solidFill>
                <a:latin typeface="Arial" panose="020B0604020202020204" pitchFamily="34" charset="0"/>
              </a:defRPr>
            </a:lvl6pPr>
            <a:lvl7pPr marL="2743200" eaLnBrk="0" fontAlgn="base" hangingPunct="0">
              <a:spcBef>
                <a:spcPct val="0"/>
              </a:spcBef>
              <a:spcAft>
                <a:spcPct val="0"/>
              </a:spcAft>
              <a:tabLst>
                <a:tab pos="566738" algn="l"/>
              </a:tabLst>
              <a:defRPr>
                <a:solidFill>
                  <a:schemeClr val="tx1"/>
                </a:solidFill>
                <a:latin typeface="Arial" panose="020B0604020202020204" pitchFamily="34" charset="0"/>
              </a:defRPr>
            </a:lvl7pPr>
            <a:lvl8pPr marL="3200400" eaLnBrk="0" fontAlgn="base" hangingPunct="0">
              <a:spcBef>
                <a:spcPct val="0"/>
              </a:spcBef>
              <a:spcAft>
                <a:spcPct val="0"/>
              </a:spcAft>
              <a:tabLst>
                <a:tab pos="566738" algn="l"/>
              </a:tabLst>
              <a:defRPr>
                <a:solidFill>
                  <a:schemeClr val="tx1"/>
                </a:solidFill>
                <a:latin typeface="Arial" panose="020B0604020202020204" pitchFamily="34" charset="0"/>
              </a:defRPr>
            </a:lvl8pPr>
            <a:lvl9pPr marL="3657600" eaLnBrk="0" fontAlgn="base" hangingPunct="0">
              <a:spcBef>
                <a:spcPct val="0"/>
              </a:spcBef>
              <a:spcAft>
                <a:spcPct val="0"/>
              </a:spcAft>
              <a:tabLst>
                <a:tab pos="566738"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566738" algn="l"/>
              </a:tabLst>
            </a:pPr>
            <a:r>
              <a:rPr kumimoji="0" lang="en-US" altLang="en-US" sz="14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LOAN AMOUNT TEAM                                      EDUCATION</a:t>
            </a: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566738" algn="l"/>
              </a:tabLst>
            </a:pPr>
            <a:br>
              <a:rPr kumimoji="0" lang="en-US" altLang="en-US" sz="12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 name="Rectangle 4">
            <a:extLst>
              <a:ext uri="{FF2B5EF4-FFF2-40B4-BE49-F238E27FC236}">
                <a16:creationId xmlns:a16="http://schemas.microsoft.com/office/drawing/2014/main" id="{868D13B9-D38B-8D08-B7DD-A764027472EC}"/>
              </a:ext>
            </a:extLst>
          </p:cNvPr>
          <p:cNvSpPr>
            <a:spLocks noChangeArrowheads="1"/>
          </p:cNvSpPr>
          <p:nvPr/>
        </p:nvSpPr>
        <p:spPr bwMode="auto">
          <a:xfrm>
            <a:off x="0" y="20320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 name="Rectangle 5">
            <a:extLst>
              <a:ext uri="{FF2B5EF4-FFF2-40B4-BE49-F238E27FC236}">
                <a16:creationId xmlns:a16="http://schemas.microsoft.com/office/drawing/2014/main" id="{89692265-1B33-A4EE-4FF5-8281EBAFACE8}"/>
              </a:ext>
            </a:extLst>
          </p:cNvPr>
          <p:cNvSpPr>
            <a:spLocks noChangeArrowheads="1"/>
          </p:cNvSpPr>
          <p:nvPr/>
        </p:nvSpPr>
        <p:spPr bwMode="auto">
          <a:xfrm>
            <a:off x="0" y="367665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20913764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7">
            <a:extLst>
              <a:ext uri="{FF2B5EF4-FFF2-40B4-BE49-F238E27FC236}">
                <a16:creationId xmlns:a16="http://schemas.microsoft.com/office/drawing/2014/main" id="{2E9CF950-C61F-81DF-B034-D6852DF0B0D7}"/>
              </a:ext>
            </a:extLst>
          </p:cNvPr>
          <p:cNvSpPr>
            <a:spLocks noChangeArrowheads="1"/>
          </p:cNvSpPr>
          <p:nvPr/>
        </p:nvSpPr>
        <p:spPr bwMode="auto">
          <a:xfrm>
            <a:off x="624073" y="34242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1147763" algn="ctr"/>
              </a:tabLst>
              <a:defRPr>
                <a:solidFill>
                  <a:schemeClr val="tx1"/>
                </a:solidFill>
                <a:latin typeface="Arial" panose="020B0604020202020204" pitchFamily="34" charset="0"/>
              </a:defRPr>
            </a:lvl1pPr>
            <a:lvl2pPr marL="457200" eaLnBrk="0" fontAlgn="base" hangingPunct="0">
              <a:spcBef>
                <a:spcPct val="0"/>
              </a:spcBef>
              <a:spcAft>
                <a:spcPct val="0"/>
              </a:spcAft>
              <a:tabLst>
                <a:tab pos="1147763" algn="ctr"/>
              </a:tabLst>
              <a:defRPr>
                <a:solidFill>
                  <a:schemeClr val="tx1"/>
                </a:solidFill>
                <a:latin typeface="Arial" panose="020B0604020202020204" pitchFamily="34" charset="0"/>
              </a:defRPr>
            </a:lvl2pPr>
            <a:lvl3pPr marL="914400" eaLnBrk="0" fontAlgn="base" hangingPunct="0">
              <a:spcBef>
                <a:spcPct val="0"/>
              </a:spcBef>
              <a:spcAft>
                <a:spcPct val="0"/>
              </a:spcAft>
              <a:tabLst>
                <a:tab pos="1147763" algn="ctr"/>
              </a:tabLst>
              <a:defRPr>
                <a:solidFill>
                  <a:schemeClr val="tx1"/>
                </a:solidFill>
                <a:latin typeface="Arial" panose="020B0604020202020204" pitchFamily="34" charset="0"/>
              </a:defRPr>
            </a:lvl3pPr>
            <a:lvl4pPr marL="1371600" eaLnBrk="0" fontAlgn="base" hangingPunct="0">
              <a:spcBef>
                <a:spcPct val="0"/>
              </a:spcBef>
              <a:spcAft>
                <a:spcPct val="0"/>
              </a:spcAft>
              <a:tabLst>
                <a:tab pos="1147763" algn="ctr"/>
              </a:tabLst>
              <a:defRPr>
                <a:solidFill>
                  <a:schemeClr val="tx1"/>
                </a:solidFill>
                <a:latin typeface="Arial" panose="020B0604020202020204" pitchFamily="34" charset="0"/>
              </a:defRPr>
            </a:lvl4pPr>
            <a:lvl5pPr marL="1828800" eaLnBrk="0" fontAlgn="base" hangingPunct="0">
              <a:spcBef>
                <a:spcPct val="0"/>
              </a:spcBef>
              <a:spcAft>
                <a:spcPct val="0"/>
              </a:spcAft>
              <a:tabLst>
                <a:tab pos="1147763" algn="ctr"/>
              </a:tabLst>
              <a:defRPr>
                <a:solidFill>
                  <a:schemeClr val="tx1"/>
                </a:solidFill>
                <a:latin typeface="Arial" panose="020B0604020202020204" pitchFamily="34" charset="0"/>
              </a:defRPr>
            </a:lvl5pPr>
            <a:lvl6pPr marL="2286000" eaLnBrk="0" fontAlgn="base" hangingPunct="0">
              <a:spcBef>
                <a:spcPct val="0"/>
              </a:spcBef>
              <a:spcAft>
                <a:spcPct val="0"/>
              </a:spcAft>
              <a:tabLst>
                <a:tab pos="1147763" algn="ctr"/>
              </a:tabLst>
              <a:defRPr>
                <a:solidFill>
                  <a:schemeClr val="tx1"/>
                </a:solidFill>
                <a:latin typeface="Arial" panose="020B0604020202020204" pitchFamily="34" charset="0"/>
              </a:defRPr>
            </a:lvl6pPr>
            <a:lvl7pPr marL="2743200" eaLnBrk="0" fontAlgn="base" hangingPunct="0">
              <a:spcBef>
                <a:spcPct val="0"/>
              </a:spcBef>
              <a:spcAft>
                <a:spcPct val="0"/>
              </a:spcAft>
              <a:tabLst>
                <a:tab pos="1147763" algn="ctr"/>
              </a:tabLst>
              <a:defRPr>
                <a:solidFill>
                  <a:schemeClr val="tx1"/>
                </a:solidFill>
                <a:latin typeface="Arial" panose="020B0604020202020204" pitchFamily="34" charset="0"/>
              </a:defRPr>
            </a:lvl7pPr>
            <a:lvl8pPr marL="3200400" eaLnBrk="0" fontAlgn="base" hangingPunct="0">
              <a:spcBef>
                <a:spcPct val="0"/>
              </a:spcBef>
              <a:spcAft>
                <a:spcPct val="0"/>
              </a:spcAft>
              <a:tabLst>
                <a:tab pos="1147763" algn="ctr"/>
              </a:tabLst>
              <a:defRPr>
                <a:solidFill>
                  <a:schemeClr val="tx1"/>
                </a:solidFill>
                <a:latin typeface="Arial" panose="020B0604020202020204" pitchFamily="34" charset="0"/>
              </a:defRPr>
            </a:lvl8pPr>
            <a:lvl9pPr marL="3657600" eaLnBrk="0" fontAlgn="base" hangingPunct="0">
              <a:spcBef>
                <a:spcPct val="0"/>
              </a:spcBef>
              <a:spcAft>
                <a:spcPct val="0"/>
              </a:spcAft>
              <a:tabLst>
                <a:tab pos="1147763" algn="ctr"/>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1147763" algn="ctr"/>
              </a:tabLst>
            </a:pPr>
            <a:r>
              <a:rPr kumimoji="0" lang="en-US" altLang="en-US" sz="1400" b="1" i="0" u="none" strike="noStrike" cap="none" normalizeH="0" baseline="0">
                <a:ln>
                  <a:noFill/>
                </a:ln>
                <a:solidFill>
                  <a:schemeClr val="tx1"/>
                </a:solidFill>
                <a:effectLst/>
                <a:latin typeface="Arial" panose="020B0604020202020204" pitchFamily="34" charset="0"/>
                <a:ea typeface="Times New Roman" panose="02020603050405020304" pitchFamily="18" charset="0"/>
              </a:rPr>
              <a:t>Correlation Matrix:</a:t>
            </a:r>
            <a:endParaRPr kumimoji="0" lang="en-US" altLang="en-US" sz="6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147763" algn="ctr"/>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0" name="Picture 26" descr="A screenshot of a computer">
            <a:extLst>
              <a:ext uri="{FF2B5EF4-FFF2-40B4-BE49-F238E27FC236}">
                <a16:creationId xmlns:a16="http://schemas.microsoft.com/office/drawing/2014/main" id="{F42D126B-1436-6D84-C214-E632D7EDDD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073" y="799620"/>
            <a:ext cx="4470400" cy="347980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8">
            <a:extLst>
              <a:ext uri="{FF2B5EF4-FFF2-40B4-BE49-F238E27FC236}">
                <a16:creationId xmlns:a16="http://schemas.microsoft.com/office/drawing/2014/main" id="{F8DBEEC2-DA44-8094-86BE-2251763C1114}"/>
              </a:ext>
            </a:extLst>
          </p:cNvPr>
          <p:cNvSpPr>
            <a:spLocks noChangeArrowheads="1"/>
          </p:cNvSpPr>
          <p:nvPr/>
        </p:nvSpPr>
        <p:spPr bwMode="auto">
          <a:xfrm>
            <a:off x="624073" y="427942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12" name="Google Shape;272;p41">
            <a:extLst>
              <a:ext uri="{FF2B5EF4-FFF2-40B4-BE49-F238E27FC236}">
                <a16:creationId xmlns:a16="http://schemas.microsoft.com/office/drawing/2014/main" id="{1EE59805-31FD-9121-60C1-16325FF5C94F}"/>
              </a:ext>
            </a:extLst>
          </p:cNvPr>
          <p:cNvPicPr preferRelativeResize="0"/>
          <p:nvPr/>
        </p:nvPicPr>
        <p:blipFill rotWithShape="1">
          <a:blip r:embed="rId3">
            <a:alphaModFix/>
          </a:blip>
          <a:srcRect l="13703" t="-15380" r="25010"/>
          <a:stretch/>
        </p:blipFill>
        <p:spPr>
          <a:xfrm flipH="1">
            <a:off x="5706835" y="-977789"/>
            <a:ext cx="3437163" cy="6121288"/>
          </a:xfrm>
          <a:prstGeom prst="rect">
            <a:avLst/>
          </a:prstGeom>
          <a:noFill/>
          <a:ln>
            <a:noFill/>
          </a:ln>
        </p:spPr>
      </p:pic>
    </p:spTree>
    <p:extLst>
      <p:ext uri="{BB962C8B-B14F-4D97-AF65-F5344CB8AC3E}">
        <p14:creationId xmlns:p14="http://schemas.microsoft.com/office/powerpoint/2010/main" val="35239431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6"/>
        <p:cNvGrpSpPr/>
        <p:nvPr/>
      </p:nvGrpSpPr>
      <p:grpSpPr>
        <a:xfrm>
          <a:off x="0" y="0"/>
          <a:ext cx="0" cy="0"/>
          <a:chOff x="0" y="0"/>
          <a:chExt cx="0" cy="0"/>
        </a:xfrm>
      </p:grpSpPr>
      <p:sp>
        <p:nvSpPr>
          <p:cNvPr id="197" name="Google Shape;197;p36"/>
          <p:cNvSpPr txBox="1">
            <a:spLocks noGrp="1"/>
          </p:cNvSpPr>
          <p:nvPr>
            <p:ph type="subTitle" idx="3"/>
          </p:nvPr>
        </p:nvSpPr>
        <p:spPr>
          <a:xfrm>
            <a:off x="1629475" y="1228650"/>
            <a:ext cx="2489400" cy="3747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IN" dirty="0"/>
              <a:t>OUR TEAM</a:t>
            </a:r>
          </a:p>
        </p:txBody>
      </p:sp>
      <p:sp>
        <p:nvSpPr>
          <p:cNvPr id="198" name="Google Shape;198;p36"/>
          <p:cNvSpPr txBox="1">
            <a:spLocks noGrp="1"/>
          </p:cNvSpPr>
          <p:nvPr>
            <p:ph type="title"/>
          </p:nvPr>
        </p:nvSpPr>
        <p:spPr>
          <a:xfrm>
            <a:off x="1051854" y="1158835"/>
            <a:ext cx="570300" cy="89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199" name="Google Shape;199;p36"/>
          <p:cNvSpPr txBox="1">
            <a:spLocks noGrp="1"/>
          </p:cNvSpPr>
          <p:nvPr>
            <p:ph type="subTitle" idx="1"/>
          </p:nvPr>
        </p:nvSpPr>
        <p:spPr>
          <a:xfrm>
            <a:off x="1629475" y="1365150"/>
            <a:ext cx="2687692" cy="5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Details about our team mates.</a:t>
            </a:r>
            <a:endParaRPr dirty="0">
              <a:solidFill>
                <a:schemeClr val="dk1"/>
              </a:solidFill>
            </a:endParaRPr>
          </a:p>
        </p:txBody>
      </p:sp>
      <p:sp>
        <p:nvSpPr>
          <p:cNvPr id="200" name="Google Shape;200;p36"/>
          <p:cNvSpPr txBox="1">
            <a:spLocks noGrp="1"/>
          </p:cNvSpPr>
          <p:nvPr>
            <p:ph type="title" idx="2"/>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Teko Medium"/>
                <a:ea typeface="Teko Medium"/>
                <a:cs typeface="Teko Medium"/>
                <a:sym typeface="Teko Medium"/>
              </a:rPr>
              <a:t>TABLE OF CONTENTS</a:t>
            </a:r>
            <a:endParaRPr dirty="0">
              <a:latin typeface="Teko Medium"/>
              <a:ea typeface="Teko Medium"/>
              <a:cs typeface="Teko Medium"/>
              <a:sym typeface="Teko Medium"/>
            </a:endParaRPr>
          </a:p>
        </p:txBody>
      </p:sp>
      <p:sp>
        <p:nvSpPr>
          <p:cNvPr id="201" name="Google Shape;201;p36"/>
          <p:cNvSpPr txBox="1">
            <a:spLocks noGrp="1"/>
          </p:cNvSpPr>
          <p:nvPr>
            <p:ph type="title" idx="4"/>
          </p:nvPr>
        </p:nvSpPr>
        <p:spPr>
          <a:xfrm>
            <a:off x="955675" y="2392075"/>
            <a:ext cx="570300" cy="89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02" name="Google Shape;202;p36"/>
          <p:cNvSpPr txBox="1">
            <a:spLocks noGrp="1"/>
          </p:cNvSpPr>
          <p:nvPr>
            <p:ph type="subTitle" idx="5"/>
          </p:nvPr>
        </p:nvSpPr>
        <p:spPr>
          <a:xfrm>
            <a:off x="1629474" y="2623975"/>
            <a:ext cx="2687691" cy="5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rPr>
              <a:t>Introduction about the functionality of the system.</a:t>
            </a:r>
          </a:p>
        </p:txBody>
      </p:sp>
      <p:sp>
        <p:nvSpPr>
          <p:cNvPr id="203" name="Google Shape;203;p36"/>
          <p:cNvSpPr txBox="1">
            <a:spLocks noGrp="1"/>
          </p:cNvSpPr>
          <p:nvPr>
            <p:ph type="subTitle" idx="6"/>
          </p:nvPr>
        </p:nvSpPr>
        <p:spPr>
          <a:xfrm>
            <a:off x="1629475" y="2468275"/>
            <a:ext cx="2489400" cy="37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INTRODUCTION</a:t>
            </a:r>
          </a:p>
        </p:txBody>
      </p:sp>
      <p:sp>
        <p:nvSpPr>
          <p:cNvPr id="204" name="Google Shape;204;p36"/>
          <p:cNvSpPr txBox="1">
            <a:spLocks noGrp="1"/>
          </p:cNvSpPr>
          <p:nvPr>
            <p:ph type="title" idx="7"/>
          </p:nvPr>
        </p:nvSpPr>
        <p:spPr>
          <a:xfrm>
            <a:off x="953143" y="3538565"/>
            <a:ext cx="570300" cy="89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05" name="Google Shape;205;p36"/>
          <p:cNvSpPr txBox="1">
            <a:spLocks noGrp="1"/>
          </p:cNvSpPr>
          <p:nvPr>
            <p:ph type="subTitle" idx="8"/>
          </p:nvPr>
        </p:nvSpPr>
        <p:spPr>
          <a:xfrm>
            <a:off x="1629475" y="3819025"/>
            <a:ext cx="2489400" cy="5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Information about the dataset and attributes.</a:t>
            </a:r>
          </a:p>
        </p:txBody>
      </p:sp>
      <p:sp>
        <p:nvSpPr>
          <p:cNvPr id="206" name="Google Shape;206;p36"/>
          <p:cNvSpPr txBox="1">
            <a:spLocks noGrp="1"/>
          </p:cNvSpPr>
          <p:nvPr>
            <p:ph type="subTitle" idx="9"/>
          </p:nvPr>
        </p:nvSpPr>
        <p:spPr>
          <a:xfrm>
            <a:off x="1629475" y="3584300"/>
            <a:ext cx="2489400" cy="498300"/>
          </a:xfrm>
          <a:prstGeom prst="rect">
            <a:avLst/>
          </a:prstGeom>
        </p:spPr>
        <p:txBody>
          <a:bodyPr spcFirstLastPara="1" wrap="square" lIns="91425" tIns="91425" rIns="91425" bIns="91425" anchor="b" anchorCtr="0">
            <a:noAutofit/>
          </a:bodyPr>
          <a:lstStyle/>
          <a:p>
            <a:pPr marL="0" indent="0"/>
            <a:r>
              <a:rPr lang="en-IN" dirty="0"/>
              <a:t>ABOUT DATA SET</a:t>
            </a:r>
          </a:p>
        </p:txBody>
      </p:sp>
      <p:sp>
        <p:nvSpPr>
          <p:cNvPr id="207" name="Google Shape;207;p36"/>
          <p:cNvSpPr txBox="1">
            <a:spLocks noGrp="1"/>
          </p:cNvSpPr>
          <p:nvPr>
            <p:ph type="title" idx="13"/>
          </p:nvPr>
        </p:nvSpPr>
        <p:spPr>
          <a:xfrm flipH="1">
            <a:off x="7618025" y="1152450"/>
            <a:ext cx="570300" cy="89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08" name="Google Shape;208;p36"/>
          <p:cNvSpPr txBox="1">
            <a:spLocks noGrp="1"/>
          </p:cNvSpPr>
          <p:nvPr>
            <p:ph type="subTitle" idx="14"/>
          </p:nvPr>
        </p:nvSpPr>
        <p:spPr>
          <a:xfrm flipH="1">
            <a:off x="4826833" y="1365150"/>
            <a:ext cx="2687692" cy="5175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Information about the learning model we used.</a:t>
            </a:r>
          </a:p>
        </p:txBody>
      </p:sp>
      <p:sp>
        <p:nvSpPr>
          <p:cNvPr id="209" name="Google Shape;209;p36"/>
          <p:cNvSpPr txBox="1">
            <a:spLocks noGrp="1"/>
          </p:cNvSpPr>
          <p:nvPr>
            <p:ph type="subTitle" idx="15"/>
          </p:nvPr>
        </p:nvSpPr>
        <p:spPr>
          <a:xfrm flipH="1">
            <a:off x="5025125" y="1228650"/>
            <a:ext cx="2489400" cy="374700"/>
          </a:xfrm>
          <a:prstGeom prst="rect">
            <a:avLst/>
          </a:prstGeom>
        </p:spPr>
        <p:txBody>
          <a:bodyPr spcFirstLastPara="1" wrap="square" lIns="91425" tIns="91425" rIns="91425" bIns="91425" anchor="b" anchorCtr="0">
            <a:noAutofit/>
          </a:bodyPr>
          <a:lstStyle/>
          <a:p>
            <a:pPr marL="0" indent="0"/>
            <a:r>
              <a:rPr lang="en-IN" dirty="0"/>
              <a:t>LEARNING MODEL </a:t>
            </a:r>
          </a:p>
        </p:txBody>
      </p:sp>
      <p:sp>
        <p:nvSpPr>
          <p:cNvPr id="210" name="Google Shape;210;p36"/>
          <p:cNvSpPr txBox="1">
            <a:spLocks noGrp="1"/>
          </p:cNvSpPr>
          <p:nvPr>
            <p:ph type="title" idx="16"/>
          </p:nvPr>
        </p:nvSpPr>
        <p:spPr>
          <a:xfrm flipH="1">
            <a:off x="7816315" y="2571750"/>
            <a:ext cx="570300" cy="89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211" name="Google Shape;211;p36"/>
          <p:cNvSpPr txBox="1">
            <a:spLocks noGrp="1"/>
          </p:cNvSpPr>
          <p:nvPr>
            <p:ph type="subTitle" idx="17"/>
          </p:nvPr>
        </p:nvSpPr>
        <p:spPr>
          <a:xfrm flipH="1">
            <a:off x="5025125" y="2766775"/>
            <a:ext cx="2489400" cy="517500"/>
          </a:xfrm>
          <a:prstGeom prst="rect">
            <a:avLst/>
          </a:prstGeom>
        </p:spPr>
        <p:txBody>
          <a:bodyPr spcFirstLastPara="1" wrap="square" lIns="91425" tIns="91425" rIns="91425" bIns="91425" anchor="t" anchorCtr="0">
            <a:noAutofit/>
          </a:bodyPr>
          <a:lstStyle/>
          <a:p>
            <a:pPr marL="0" indent="0"/>
            <a:r>
              <a:rPr lang="en-US" dirty="0"/>
              <a:t>Overall conclusion on the project.</a:t>
            </a:r>
          </a:p>
          <a:p>
            <a:pPr marL="0" lvl="0" indent="0" algn="l" rtl="0">
              <a:spcBef>
                <a:spcPts val="0"/>
              </a:spcBef>
              <a:spcAft>
                <a:spcPts val="0"/>
              </a:spcAft>
              <a:buNone/>
            </a:pPr>
            <a:endParaRPr lang="en-US" dirty="0">
              <a:solidFill>
                <a:schemeClr val="dk1"/>
              </a:solidFill>
            </a:endParaRPr>
          </a:p>
        </p:txBody>
      </p:sp>
      <p:sp>
        <p:nvSpPr>
          <p:cNvPr id="212" name="Google Shape;212;p36"/>
          <p:cNvSpPr txBox="1">
            <a:spLocks noGrp="1"/>
          </p:cNvSpPr>
          <p:nvPr>
            <p:ph type="subTitle" idx="18"/>
          </p:nvPr>
        </p:nvSpPr>
        <p:spPr>
          <a:xfrm flipH="1">
            <a:off x="5025125" y="2468275"/>
            <a:ext cx="2489400" cy="374700"/>
          </a:xfrm>
          <a:prstGeom prst="rect">
            <a:avLst/>
          </a:prstGeom>
        </p:spPr>
        <p:txBody>
          <a:bodyPr spcFirstLastPara="1" wrap="square" lIns="91425" tIns="91425" rIns="91425" bIns="91425" anchor="b" anchorCtr="0">
            <a:noAutofit/>
          </a:bodyPr>
          <a:lstStyle/>
          <a:p>
            <a:pPr marL="0" indent="0"/>
            <a:r>
              <a:rPr lang="en-IN" dirty="0"/>
              <a:t>CONCLUSION</a:t>
            </a:r>
          </a:p>
        </p:txBody>
      </p:sp>
      <p:cxnSp>
        <p:nvCxnSpPr>
          <p:cNvPr id="216" name="Google Shape;216;p36"/>
          <p:cNvCxnSpPr>
            <a:stCxn id="198" idx="1"/>
            <a:endCxn id="201" idx="0"/>
          </p:cNvCxnSpPr>
          <p:nvPr/>
        </p:nvCxnSpPr>
        <p:spPr>
          <a:xfrm rot="10800000" flipH="1" flipV="1">
            <a:off x="1051853" y="1604935"/>
            <a:ext cx="188971" cy="787140"/>
          </a:xfrm>
          <a:prstGeom prst="bentConnector4">
            <a:avLst>
              <a:gd name="adj1" fmla="val -120971"/>
              <a:gd name="adj2" fmla="val 78337"/>
            </a:avLst>
          </a:prstGeom>
          <a:noFill/>
          <a:ln w="19050" cap="flat" cmpd="sng">
            <a:solidFill>
              <a:srgbClr val="FF9900"/>
            </a:solidFill>
            <a:prstDash val="dot"/>
            <a:round/>
            <a:headEnd type="none" w="med" len="med"/>
            <a:tailEnd type="none" w="med" len="med"/>
          </a:ln>
        </p:spPr>
      </p:cxnSp>
      <p:cxnSp>
        <p:nvCxnSpPr>
          <p:cNvPr id="217" name="Google Shape;217;p36"/>
          <p:cNvCxnSpPr>
            <a:stCxn id="201" idx="2"/>
            <a:endCxn id="204" idx="1"/>
          </p:cNvCxnSpPr>
          <p:nvPr/>
        </p:nvCxnSpPr>
        <p:spPr>
          <a:xfrm rot="5400000">
            <a:off x="746789" y="3490629"/>
            <a:ext cx="700390" cy="287682"/>
          </a:xfrm>
          <a:prstGeom prst="bentConnector4">
            <a:avLst>
              <a:gd name="adj1" fmla="val 18153"/>
              <a:gd name="adj2" fmla="val 179463"/>
            </a:avLst>
          </a:prstGeom>
          <a:noFill/>
          <a:ln w="19050" cap="flat" cmpd="sng">
            <a:solidFill>
              <a:srgbClr val="FF9900"/>
            </a:solidFill>
            <a:prstDash val="dot"/>
            <a:round/>
            <a:headEnd type="none" w="med" len="med"/>
            <a:tailEnd type="none" w="med" len="med"/>
          </a:ln>
        </p:spPr>
      </p:cxnSp>
      <p:cxnSp>
        <p:nvCxnSpPr>
          <p:cNvPr id="218" name="Google Shape;218;p36"/>
          <p:cNvCxnSpPr>
            <a:cxnSpLocks/>
          </p:cNvCxnSpPr>
          <p:nvPr/>
        </p:nvCxnSpPr>
        <p:spPr>
          <a:xfrm flipH="1">
            <a:off x="8092146" y="1682425"/>
            <a:ext cx="86860" cy="973200"/>
          </a:xfrm>
          <a:prstGeom prst="bentConnector4">
            <a:avLst>
              <a:gd name="adj1" fmla="val -263182"/>
              <a:gd name="adj2" fmla="val 72919"/>
            </a:avLst>
          </a:prstGeom>
          <a:noFill/>
          <a:ln w="19050" cap="flat" cmpd="sng">
            <a:solidFill>
              <a:srgbClr val="FF9900"/>
            </a:solidFill>
            <a:prstDash val="dot"/>
            <a:round/>
            <a:headEnd type="none" w="med" len="med"/>
            <a:tailEnd type="none"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BE0BF253-EB51-C200-8EF3-B96C5DFDE5C6}"/>
              </a:ext>
            </a:extLst>
          </p:cNvPr>
          <p:cNvSpPr>
            <a:spLocks noChangeArrowheads="1"/>
          </p:cNvSpPr>
          <p:nvPr/>
        </p:nvSpPr>
        <p:spPr bwMode="auto">
          <a:xfrm>
            <a:off x="293914" y="37465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1147763" algn="ctr"/>
              </a:tabLst>
              <a:defRPr>
                <a:solidFill>
                  <a:schemeClr val="tx1"/>
                </a:solidFill>
                <a:latin typeface="Arial" panose="020B0604020202020204" pitchFamily="34" charset="0"/>
              </a:defRPr>
            </a:lvl1pPr>
            <a:lvl2pPr marL="457200" eaLnBrk="0" fontAlgn="base" hangingPunct="0">
              <a:spcBef>
                <a:spcPct val="0"/>
              </a:spcBef>
              <a:spcAft>
                <a:spcPct val="0"/>
              </a:spcAft>
              <a:tabLst>
                <a:tab pos="1147763" algn="ctr"/>
              </a:tabLst>
              <a:defRPr>
                <a:solidFill>
                  <a:schemeClr val="tx1"/>
                </a:solidFill>
                <a:latin typeface="Arial" panose="020B0604020202020204" pitchFamily="34" charset="0"/>
              </a:defRPr>
            </a:lvl2pPr>
            <a:lvl3pPr marL="914400" eaLnBrk="0" fontAlgn="base" hangingPunct="0">
              <a:spcBef>
                <a:spcPct val="0"/>
              </a:spcBef>
              <a:spcAft>
                <a:spcPct val="0"/>
              </a:spcAft>
              <a:tabLst>
                <a:tab pos="1147763" algn="ctr"/>
              </a:tabLst>
              <a:defRPr>
                <a:solidFill>
                  <a:schemeClr val="tx1"/>
                </a:solidFill>
                <a:latin typeface="Arial" panose="020B0604020202020204" pitchFamily="34" charset="0"/>
              </a:defRPr>
            </a:lvl3pPr>
            <a:lvl4pPr marL="1371600" eaLnBrk="0" fontAlgn="base" hangingPunct="0">
              <a:spcBef>
                <a:spcPct val="0"/>
              </a:spcBef>
              <a:spcAft>
                <a:spcPct val="0"/>
              </a:spcAft>
              <a:tabLst>
                <a:tab pos="1147763" algn="ctr"/>
              </a:tabLst>
              <a:defRPr>
                <a:solidFill>
                  <a:schemeClr val="tx1"/>
                </a:solidFill>
                <a:latin typeface="Arial" panose="020B0604020202020204" pitchFamily="34" charset="0"/>
              </a:defRPr>
            </a:lvl4pPr>
            <a:lvl5pPr marL="1828800" eaLnBrk="0" fontAlgn="base" hangingPunct="0">
              <a:spcBef>
                <a:spcPct val="0"/>
              </a:spcBef>
              <a:spcAft>
                <a:spcPct val="0"/>
              </a:spcAft>
              <a:tabLst>
                <a:tab pos="1147763" algn="ctr"/>
              </a:tabLst>
              <a:defRPr>
                <a:solidFill>
                  <a:schemeClr val="tx1"/>
                </a:solidFill>
                <a:latin typeface="Arial" panose="020B0604020202020204" pitchFamily="34" charset="0"/>
              </a:defRPr>
            </a:lvl5pPr>
            <a:lvl6pPr marL="2286000" eaLnBrk="0" fontAlgn="base" hangingPunct="0">
              <a:spcBef>
                <a:spcPct val="0"/>
              </a:spcBef>
              <a:spcAft>
                <a:spcPct val="0"/>
              </a:spcAft>
              <a:tabLst>
                <a:tab pos="1147763" algn="ctr"/>
              </a:tabLst>
              <a:defRPr>
                <a:solidFill>
                  <a:schemeClr val="tx1"/>
                </a:solidFill>
                <a:latin typeface="Arial" panose="020B0604020202020204" pitchFamily="34" charset="0"/>
              </a:defRPr>
            </a:lvl6pPr>
            <a:lvl7pPr marL="2743200" eaLnBrk="0" fontAlgn="base" hangingPunct="0">
              <a:spcBef>
                <a:spcPct val="0"/>
              </a:spcBef>
              <a:spcAft>
                <a:spcPct val="0"/>
              </a:spcAft>
              <a:tabLst>
                <a:tab pos="1147763" algn="ctr"/>
              </a:tabLst>
              <a:defRPr>
                <a:solidFill>
                  <a:schemeClr val="tx1"/>
                </a:solidFill>
                <a:latin typeface="Arial" panose="020B0604020202020204" pitchFamily="34" charset="0"/>
              </a:defRPr>
            </a:lvl7pPr>
            <a:lvl8pPr marL="3200400" eaLnBrk="0" fontAlgn="base" hangingPunct="0">
              <a:spcBef>
                <a:spcPct val="0"/>
              </a:spcBef>
              <a:spcAft>
                <a:spcPct val="0"/>
              </a:spcAft>
              <a:tabLst>
                <a:tab pos="1147763" algn="ctr"/>
              </a:tabLst>
              <a:defRPr>
                <a:solidFill>
                  <a:schemeClr val="tx1"/>
                </a:solidFill>
                <a:latin typeface="Arial" panose="020B0604020202020204" pitchFamily="34" charset="0"/>
              </a:defRPr>
            </a:lvl8pPr>
            <a:lvl9pPr marL="3657600" eaLnBrk="0" fontAlgn="base" hangingPunct="0">
              <a:spcBef>
                <a:spcPct val="0"/>
              </a:spcBef>
              <a:spcAft>
                <a:spcPct val="0"/>
              </a:spcAft>
              <a:tabLst>
                <a:tab pos="1147763" algn="ctr"/>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1147763" algn="ctr"/>
              </a:tabLst>
            </a:pPr>
            <a:r>
              <a:rPr kumimoji="0" lang="en-US" altLang="en-US" sz="14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Covariance Matrix:</a:t>
            </a: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147763" algn="ct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4097" name="Picture 24">
            <a:extLst>
              <a:ext uri="{FF2B5EF4-FFF2-40B4-BE49-F238E27FC236}">
                <a16:creationId xmlns:a16="http://schemas.microsoft.com/office/drawing/2014/main" id="{C9E5E3D8-2A50-EAA7-0AC5-4A5306610D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2514" y="1084943"/>
            <a:ext cx="5200649" cy="34798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a:extLst>
              <a:ext uri="{FF2B5EF4-FFF2-40B4-BE49-F238E27FC236}">
                <a16:creationId xmlns:a16="http://schemas.microsoft.com/office/drawing/2014/main" id="{B2942AEE-56D1-0776-65B5-E5D8F97F67A7}"/>
              </a:ext>
            </a:extLst>
          </p:cNvPr>
          <p:cNvSpPr>
            <a:spLocks noChangeArrowheads="1"/>
          </p:cNvSpPr>
          <p:nvPr/>
        </p:nvSpPr>
        <p:spPr bwMode="auto">
          <a:xfrm>
            <a:off x="0" y="39370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400" b="1" i="0" u="none" strike="noStrike" cap="none" normalizeH="0" baseline="0">
                <a:ln>
                  <a:noFill/>
                </a:ln>
                <a:solidFill>
                  <a:schemeClr val="tx1"/>
                </a:solidFill>
                <a:effectLst/>
                <a:latin typeface="Arial" panose="020B0604020202020204" pitchFamily="34" charset="0"/>
                <a:ea typeface="Times New Roman" panose="02020603050405020304" pitchFamily="18"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6" name="Google Shape;272;p41">
            <a:extLst>
              <a:ext uri="{FF2B5EF4-FFF2-40B4-BE49-F238E27FC236}">
                <a16:creationId xmlns:a16="http://schemas.microsoft.com/office/drawing/2014/main" id="{B0D552E0-8F2B-E1B3-3BAF-CBEE72DF1DF6}"/>
              </a:ext>
            </a:extLst>
          </p:cNvPr>
          <p:cNvPicPr preferRelativeResize="0"/>
          <p:nvPr/>
        </p:nvPicPr>
        <p:blipFill rotWithShape="1">
          <a:blip r:embed="rId3">
            <a:alphaModFix/>
          </a:blip>
          <a:srcRect l="13703" t="-15380" r="25010"/>
          <a:stretch/>
        </p:blipFill>
        <p:spPr>
          <a:xfrm flipH="1">
            <a:off x="5706835" y="-977789"/>
            <a:ext cx="3437163" cy="6121288"/>
          </a:xfrm>
          <a:prstGeom prst="rect">
            <a:avLst/>
          </a:prstGeom>
          <a:noFill/>
          <a:ln>
            <a:noFill/>
          </a:ln>
        </p:spPr>
      </p:pic>
    </p:spTree>
    <p:extLst>
      <p:ext uri="{BB962C8B-B14F-4D97-AF65-F5344CB8AC3E}">
        <p14:creationId xmlns:p14="http://schemas.microsoft.com/office/powerpoint/2010/main" val="38677221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932CCEA0-2A1F-CF16-2DCA-B551A51A72F4}"/>
              </a:ext>
            </a:extLst>
          </p:cNvPr>
          <p:cNvGraphicFramePr>
            <a:graphicFrameLocks noGrp="1"/>
          </p:cNvGraphicFramePr>
          <p:nvPr>
            <p:extLst>
              <p:ext uri="{D42A27DB-BD31-4B8C-83A1-F6EECF244321}">
                <p14:modId xmlns:p14="http://schemas.microsoft.com/office/powerpoint/2010/main" val="3306444908"/>
              </p:ext>
            </p:extLst>
          </p:nvPr>
        </p:nvGraphicFramePr>
        <p:xfrm>
          <a:off x="740909" y="4624298"/>
          <a:ext cx="6229350" cy="365760"/>
        </p:xfrm>
        <a:graphic>
          <a:graphicData uri="http://schemas.openxmlformats.org/drawingml/2006/table">
            <a:tbl>
              <a:tblPr firstRow="1" firstCol="1" bandRow="1">
                <a:tableStyleId>{56D749DB-A953-4F59-8246-9D2BCA13BB64}</a:tableStyleId>
              </a:tblPr>
              <a:tblGrid>
                <a:gridCol w="3073854">
                  <a:extLst>
                    <a:ext uri="{9D8B030D-6E8A-4147-A177-3AD203B41FA5}">
                      <a16:colId xmlns:a16="http://schemas.microsoft.com/office/drawing/2014/main" val="2634069791"/>
                    </a:ext>
                  </a:extLst>
                </a:gridCol>
                <a:gridCol w="3155496">
                  <a:extLst>
                    <a:ext uri="{9D8B030D-6E8A-4147-A177-3AD203B41FA5}">
                      <a16:colId xmlns:a16="http://schemas.microsoft.com/office/drawing/2014/main" val="2421401492"/>
                    </a:ext>
                  </a:extLst>
                </a:gridCol>
              </a:tblGrid>
              <a:tr h="0">
                <a:tc>
                  <a:txBody>
                    <a:bodyPr/>
                    <a:lstStyle/>
                    <a:p>
                      <a:pPr algn="just"/>
                      <a:r>
                        <a:rPr lang="en-IN" sz="1200">
                          <a:effectLst/>
                        </a:rPr>
                        <a:t>Ml model</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just"/>
                      <a:r>
                        <a:rPr lang="en-IN" sz="1200">
                          <a:effectLst/>
                        </a:rPr>
                        <a:t>Accuracy</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587684195"/>
                  </a:ext>
                </a:extLst>
              </a:tr>
              <a:tr h="167595">
                <a:tc>
                  <a:txBody>
                    <a:bodyPr/>
                    <a:lstStyle/>
                    <a:p>
                      <a:pPr algn="just"/>
                      <a:r>
                        <a:rPr lang="en-IN" sz="1200">
                          <a:effectLst/>
                        </a:rPr>
                        <a:t>Logistic Regression</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just"/>
                      <a:r>
                        <a:rPr lang="en-US" sz="1200" dirty="0">
                          <a:effectLst/>
                        </a:rPr>
                        <a:t>0.7328990228013029</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027397785"/>
                  </a:ext>
                </a:extLst>
              </a:tr>
            </a:tbl>
          </a:graphicData>
        </a:graphic>
      </p:graphicFrame>
      <p:graphicFrame>
        <p:nvGraphicFramePr>
          <p:cNvPr id="5" name="Table 4">
            <a:extLst>
              <a:ext uri="{FF2B5EF4-FFF2-40B4-BE49-F238E27FC236}">
                <a16:creationId xmlns:a16="http://schemas.microsoft.com/office/drawing/2014/main" id="{2D19D7F8-0D70-B2F4-CF41-EC4D58B2BBBE}"/>
              </a:ext>
            </a:extLst>
          </p:cNvPr>
          <p:cNvGraphicFramePr>
            <a:graphicFrameLocks noGrp="1"/>
          </p:cNvGraphicFramePr>
          <p:nvPr>
            <p:extLst>
              <p:ext uri="{D42A27DB-BD31-4B8C-83A1-F6EECF244321}">
                <p14:modId xmlns:p14="http://schemas.microsoft.com/office/powerpoint/2010/main" val="1057668423"/>
              </p:ext>
            </p:extLst>
          </p:nvPr>
        </p:nvGraphicFramePr>
        <p:xfrm>
          <a:off x="740909" y="1568667"/>
          <a:ext cx="6229350" cy="424117"/>
        </p:xfrm>
        <a:graphic>
          <a:graphicData uri="http://schemas.openxmlformats.org/drawingml/2006/table">
            <a:tbl>
              <a:tblPr firstRow="1" firstCol="1" bandRow="1">
                <a:tableStyleId>{56D749DB-A953-4F59-8246-9D2BCA13BB64}</a:tableStyleId>
              </a:tblPr>
              <a:tblGrid>
                <a:gridCol w="3082018">
                  <a:extLst>
                    <a:ext uri="{9D8B030D-6E8A-4147-A177-3AD203B41FA5}">
                      <a16:colId xmlns:a16="http://schemas.microsoft.com/office/drawing/2014/main" val="2009202502"/>
                    </a:ext>
                  </a:extLst>
                </a:gridCol>
                <a:gridCol w="3147332">
                  <a:extLst>
                    <a:ext uri="{9D8B030D-6E8A-4147-A177-3AD203B41FA5}">
                      <a16:colId xmlns:a16="http://schemas.microsoft.com/office/drawing/2014/main" val="4096038196"/>
                    </a:ext>
                  </a:extLst>
                </a:gridCol>
              </a:tblGrid>
              <a:tr h="0">
                <a:tc>
                  <a:txBody>
                    <a:bodyPr/>
                    <a:lstStyle/>
                    <a:p>
                      <a:pPr>
                        <a:tabLst>
                          <a:tab pos="768985" algn="l"/>
                        </a:tabLst>
                      </a:pPr>
                      <a:r>
                        <a:rPr lang="en-IN" sz="1200">
                          <a:effectLst/>
                        </a:rPr>
                        <a:t>Ml model</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tabLst>
                          <a:tab pos="768985" algn="l"/>
                        </a:tabLst>
                      </a:pPr>
                      <a:r>
                        <a:rPr lang="en-IN" sz="1200">
                          <a:effectLst/>
                        </a:rPr>
                        <a:t>Accuracy</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316684065"/>
                  </a:ext>
                </a:extLst>
              </a:tr>
              <a:tr h="0">
                <a:tc>
                  <a:txBody>
                    <a:bodyPr/>
                    <a:lstStyle/>
                    <a:p>
                      <a:pPr>
                        <a:tabLst>
                          <a:tab pos="768985" algn="l"/>
                        </a:tabLst>
                      </a:pPr>
                      <a:r>
                        <a:rPr lang="en-IN" sz="1200">
                          <a:effectLst/>
                        </a:rPr>
                        <a:t>Decision tree</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50000"/>
                        </a:lnSpc>
                      </a:pPr>
                      <a:r>
                        <a:rPr lang="en-US" sz="1200" dirty="0">
                          <a:effectLst/>
                        </a:rPr>
                        <a:t>0.8371335504885994</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833967563"/>
                  </a:ext>
                </a:extLst>
              </a:tr>
            </a:tbl>
          </a:graphicData>
        </a:graphic>
      </p:graphicFrame>
      <p:graphicFrame>
        <p:nvGraphicFramePr>
          <p:cNvPr id="6" name="Table 5">
            <a:extLst>
              <a:ext uri="{FF2B5EF4-FFF2-40B4-BE49-F238E27FC236}">
                <a16:creationId xmlns:a16="http://schemas.microsoft.com/office/drawing/2014/main" id="{ADD0029A-CEF8-6712-A039-889F81FA1379}"/>
              </a:ext>
            </a:extLst>
          </p:cNvPr>
          <p:cNvGraphicFramePr>
            <a:graphicFrameLocks noGrp="1"/>
          </p:cNvGraphicFramePr>
          <p:nvPr>
            <p:extLst>
              <p:ext uri="{D42A27DB-BD31-4B8C-83A1-F6EECF244321}">
                <p14:modId xmlns:p14="http://schemas.microsoft.com/office/powerpoint/2010/main" val="3300831521"/>
              </p:ext>
            </p:extLst>
          </p:nvPr>
        </p:nvGraphicFramePr>
        <p:xfrm>
          <a:off x="740909" y="2469159"/>
          <a:ext cx="6229350" cy="365760"/>
        </p:xfrm>
        <a:graphic>
          <a:graphicData uri="http://schemas.openxmlformats.org/drawingml/2006/table">
            <a:tbl>
              <a:tblPr firstRow="1" firstCol="1" bandRow="1">
                <a:tableStyleId>{56D749DB-A953-4F59-8246-9D2BCA13BB64}</a:tableStyleId>
              </a:tblPr>
              <a:tblGrid>
                <a:gridCol w="3096305">
                  <a:extLst>
                    <a:ext uri="{9D8B030D-6E8A-4147-A177-3AD203B41FA5}">
                      <a16:colId xmlns:a16="http://schemas.microsoft.com/office/drawing/2014/main" val="3101957914"/>
                    </a:ext>
                  </a:extLst>
                </a:gridCol>
                <a:gridCol w="3133045">
                  <a:extLst>
                    <a:ext uri="{9D8B030D-6E8A-4147-A177-3AD203B41FA5}">
                      <a16:colId xmlns:a16="http://schemas.microsoft.com/office/drawing/2014/main" val="1866238876"/>
                    </a:ext>
                  </a:extLst>
                </a:gridCol>
              </a:tblGrid>
              <a:tr h="76954">
                <a:tc>
                  <a:txBody>
                    <a:bodyPr/>
                    <a:lstStyle/>
                    <a:p>
                      <a:pPr algn="just"/>
                      <a:r>
                        <a:rPr lang="en-IN" sz="1200" dirty="0" err="1">
                          <a:effectLst/>
                        </a:rPr>
                        <a:t>Ml</a:t>
                      </a:r>
                      <a:r>
                        <a:rPr lang="en-IN" sz="1200" dirty="0">
                          <a:effectLst/>
                        </a:rPr>
                        <a:t> model</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just"/>
                      <a:r>
                        <a:rPr lang="en-IN" sz="1200" dirty="0">
                          <a:effectLst/>
                        </a:rPr>
                        <a:t>Accuracy</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218306302"/>
                  </a:ext>
                </a:extLst>
              </a:tr>
              <a:tr h="0">
                <a:tc>
                  <a:txBody>
                    <a:bodyPr/>
                    <a:lstStyle/>
                    <a:p>
                      <a:pPr algn="just"/>
                      <a:r>
                        <a:rPr lang="en-IN" sz="1200" dirty="0">
                          <a:effectLst/>
                        </a:rPr>
                        <a:t>KNN</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just"/>
                      <a:r>
                        <a:rPr lang="en-US" sz="1200" dirty="0">
                          <a:effectLst/>
                        </a:rPr>
                        <a:t>0.6585365853658537</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026483641"/>
                  </a:ext>
                </a:extLst>
              </a:tr>
            </a:tbl>
          </a:graphicData>
        </a:graphic>
      </p:graphicFrame>
      <p:graphicFrame>
        <p:nvGraphicFramePr>
          <p:cNvPr id="7" name="Table 6">
            <a:extLst>
              <a:ext uri="{FF2B5EF4-FFF2-40B4-BE49-F238E27FC236}">
                <a16:creationId xmlns:a16="http://schemas.microsoft.com/office/drawing/2014/main" id="{9E150C5F-029B-5AD2-9AAF-E6A2ECE51C80}"/>
              </a:ext>
            </a:extLst>
          </p:cNvPr>
          <p:cNvGraphicFramePr>
            <a:graphicFrameLocks noGrp="1"/>
          </p:cNvGraphicFramePr>
          <p:nvPr>
            <p:extLst>
              <p:ext uri="{D42A27DB-BD31-4B8C-83A1-F6EECF244321}">
                <p14:modId xmlns:p14="http://schemas.microsoft.com/office/powerpoint/2010/main" val="65288469"/>
              </p:ext>
            </p:extLst>
          </p:nvPr>
        </p:nvGraphicFramePr>
        <p:xfrm>
          <a:off x="740909" y="3509154"/>
          <a:ext cx="6229350" cy="424117"/>
        </p:xfrm>
        <a:graphic>
          <a:graphicData uri="http://schemas.openxmlformats.org/drawingml/2006/table">
            <a:tbl>
              <a:tblPr firstRow="1" firstCol="1" bandRow="1">
                <a:tableStyleId>{56D749DB-A953-4F59-8246-9D2BCA13BB64}</a:tableStyleId>
              </a:tblPr>
              <a:tblGrid>
                <a:gridCol w="3114675">
                  <a:extLst>
                    <a:ext uri="{9D8B030D-6E8A-4147-A177-3AD203B41FA5}">
                      <a16:colId xmlns:a16="http://schemas.microsoft.com/office/drawing/2014/main" val="2911748308"/>
                    </a:ext>
                  </a:extLst>
                </a:gridCol>
                <a:gridCol w="3114675">
                  <a:extLst>
                    <a:ext uri="{9D8B030D-6E8A-4147-A177-3AD203B41FA5}">
                      <a16:colId xmlns:a16="http://schemas.microsoft.com/office/drawing/2014/main" val="2639540209"/>
                    </a:ext>
                  </a:extLst>
                </a:gridCol>
              </a:tblGrid>
              <a:tr h="0">
                <a:tc>
                  <a:txBody>
                    <a:bodyPr/>
                    <a:lstStyle/>
                    <a:p>
                      <a:pPr algn="just"/>
                      <a:r>
                        <a:rPr lang="en-IN" sz="1200">
                          <a:effectLst/>
                        </a:rPr>
                        <a:t>Ml model</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just"/>
                      <a:r>
                        <a:rPr lang="en-IN" sz="1200">
                          <a:effectLst/>
                        </a:rPr>
                        <a:t>Accuracy</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686848215"/>
                  </a:ext>
                </a:extLst>
              </a:tr>
              <a:tr h="0">
                <a:tc>
                  <a:txBody>
                    <a:bodyPr/>
                    <a:lstStyle/>
                    <a:p>
                      <a:pPr algn="just"/>
                      <a:r>
                        <a:rPr lang="en-IN" sz="1200">
                          <a:effectLst/>
                        </a:rPr>
                        <a:t>Navies Bayes theorem</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50000"/>
                        </a:lnSpc>
                      </a:pPr>
                      <a:r>
                        <a:rPr lang="en-US" sz="1200" dirty="0">
                          <a:effectLst/>
                        </a:rPr>
                        <a:t>0.7003257328990228</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439915255"/>
                  </a:ext>
                </a:extLst>
              </a:tr>
            </a:tbl>
          </a:graphicData>
        </a:graphic>
      </p:graphicFrame>
      <p:graphicFrame>
        <p:nvGraphicFramePr>
          <p:cNvPr id="8" name="Table 7">
            <a:extLst>
              <a:ext uri="{FF2B5EF4-FFF2-40B4-BE49-F238E27FC236}">
                <a16:creationId xmlns:a16="http://schemas.microsoft.com/office/drawing/2014/main" id="{DA09880C-EE5A-A0B0-6356-346AA835B23A}"/>
              </a:ext>
            </a:extLst>
          </p:cNvPr>
          <p:cNvGraphicFramePr>
            <a:graphicFrameLocks noGrp="1"/>
          </p:cNvGraphicFramePr>
          <p:nvPr>
            <p:extLst>
              <p:ext uri="{D42A27DB-BD31-4B8C-83A1-F6EECF244321}">
                <p14:modId xmlns:p14="http://schemas.microsoft.com/office/powerpoint/2010/main" val="1900571436"/>
              </p:ext>
            </p:extLst>
          </p:nvPr>
        </p:nvGraphicFramePr>
        <p:xfrm>
          <a:off x="740909" y="585196"/>
          <a:ext cx="6229350" cy="424117"/>
        </p:xfrm>
        <a:graphic>
          <a:graphicData uri="http://schemas.openxmlformats.org/drawingml/2006/table">
            <a:tbl>
              <a:tblPr firstRow="1" firstCol="1" bandRow="1">
                <a:tableStyleId>{56D749DB-A953-4F59-8246-9D2BCA13BB64}</a:tableStyleId>
              </a:tblPr>
              <a:tblGrid>
                <a:gridCol w="3073854">
                  <a:extLst>
                    <a:ext uri="{9D8B030D-6E8A-4147-A177-3AD203B41FA5}">
                      <a16:colId xmlns:a16="http://schemas.microsoft.com/office/drawing/2014/main" val="1744099598"/>
                    </a:ext>
                  </a:extLst>
                </a:gridCol>
                <a:gridCol w="3155496">
                  <a:extLst>
                    <a:ext uri="{9D8B030D-6E8A-4147-A177-3AD203B41FA5}">
                      <a16:colId xmlns:a16="http://schemas.microsoft.com/office/drawing/2014/main" val="2406399991"/>
                    </a:ext>
                  </a:extLst>
                </a:gridCol>
              </a:tblGrid>
              <a:tr h="0">
                <a:tc>
                  <a:txBody>
                    <a:bodyPr/>
                    <a:lstStyle/>
                    <a:p>
                      <a:pPr algn="just"/>
                      <a:r>
                        <a:rPr lang="en-IN" sz="1200">
                          <a:effectLst/>
                        </a:rPr>
                        <a:t>Ml model</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just"/>
                      <a:r>
                        <a:rPr lang="en-IN" sz="1200">
                          <a:effectLst/>
                        </a:rPr>
                        <a:t>Accuracy</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402791437"/>
                  </a:ext>
                </a:extLst>
              </a:tr>
              <a:tr h="0">
                <a:tc>
                  <a:txBody>
                    <a:bodyPr/>
                    <a:lstStyle/>
                    <a:p>
                      <a:pPr algn="just"/>
                      <a:r>
                        <a:rPr lang="en-IN" sz="1200">
                          <a:effectLst/>
                        </a:rPr>
                        <a:t>Support vector machine</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50000"/>
                        </a:lnSpc>
                      </a:pPr>
                      <a:r>
                        <a:rPr lang="en-US" sz="1200" dirty="0">
                          <a:effectLst/>
                        </a:rPr>
                        <a:t>0.7328990228013029</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921460295"/>
                  </a:ext>
                </a:extLst>
              </a:tr>
            </a:tbl>
          </a:graphicData>
        </a:graphic>
      </p:graphicFrame>
      <p:sp>
        <p:nvSpPr>
          <p:cNvPr id="9" name="Rectangle 1">
            <a:extLst>
              <a:ext uri="{FF2B5EF4-FFF2-40B4-BE49-F238E27FC236}">
                <a16:creationId xmlns:a16="http://schemas.microsoft.com/office/drawing/2014/main" id="{94613840-3372-6E47-D405-2F734E3A9F9F}"/>
              </a:ext>
            </a:extLst>
          </p:cNvPr>
          <p:cNvSpPr>
            <a:spLocks noChangeArrowheads="1"/>
          </p:cNvSpPr>
          <p:nvPr/>
        </p:nvSpPr>
        <p:spPr bwMode="auto">
          <a:xfrm>
            <a:off x="240846" y="190530"/>
            <a:ext cx="9482818" cy="46166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1266825" algn="l"/>
              </a:tabLst>
              <a:defRPr>
                <a:solidFill>
                  <a:schemeClr val="tx1"/>
                </a:solidFill>
                <a:latin typeface="Arial" panose="020B0604020202020204" pitchFamily="34" charset="0"/>
              </a:defRPr>
            </a:lvl1pPr>
            <a:lvl2pPr marL="457200" eaLnBrk="0" fontAlgn="base" hangingPunct="0">
              <a:spcBef>
                <a:spcPct val="0"/>
              </a:spcBef>
              <a:spcAft>
                <a:spcPct val="0"/>
              </a:spcAft>
              <a:tabLst>
                <a:tab pos="1266825" algn="l"/>
              </a:tabLst>
              <a:defRPr>
                <a:solidFill>
                  <a:schemeClr val="tx1"/>
                </a:solidFill>
                <a:latin typeface="Arial" panose="020B0604020202020204" pitchFamily="34" charset="0"/>
              </a:defRPr>
            </a:lvl2pPr>
            <a:lvl3pPr marL="914400" eaLnBrk="0" fontAlgn="base" hangingPunct="0">
              <a:spcBef>
                <a:spcPct val="0"/>
              </a:spcBef>
              <a:spcAft>
                <a:spcPct val="0"/>
              </a:spcAft>
              <a:tabLst>
                <a:tab pos="1266825" algn="l"/>
              </a:tabLst>
              <a:defRPr>
                <a:solidFill>
                  <a:schemeClr val="tx1"/>
                </a:solidFill>
                <a:latin typeface="Arial" panose="020B0604020202020204" pitchFamily="34" charset="0"/>
              </a:defRPr>
            </a:lvl3pPr>
            <a:lvl4pPr marL="1371600" eaLnBrk="0" fontAlgn="base" hangingPunct="0">
              <a:spcBef>
                <a:spcPct val="0"/>
              </a:spcBef>
              <a:spcAft>
                <a:spcPct val="0"/>
              </a:spcAft>
              <a:tabLst>
                <a:tab pos="1266825" algn="l"/>
              </a:tabLst>
              <a:defRPr>
                <a:solidFill>
                  <a:schemeClr val="tx1"/>
                </a:solidFill>
                <a:latin typeface="Arial" panose="020B0604020202020204" pitchFamily="34" charset="0"/>
              </a:defRPr>
            </a:lvl4pPr>
            <a:lvl5pPr marL="1828800" eaLnBrk="0" fontAlgn="base" hangingPunct="0">
              <a:spcBef>
                <a:spcPct val="0"/>
              </a:spcBef>
              <a:spcAft>
                <a:spcPct val="0"/>
              </a:spcAft>
              <a:tabLst>
                <a:tab pos="1266825" algn="l"/>
              </a:tabLst>
              <a:defRPr>
                <a:solidFill>
                  <a:schemeClr val="tx1"/>
                </a:solidFill>
                <a:latin typeface="Arial" panose="020B0604020202020204" pitchFamily="34" charset="0"/>
              </a:defRPr>
            </a:lvl5pPr>
            <a:lvl6pPr marL="2286000" eaLnBrk="0" fontAlgn="base" hangingPunct="0">
              <a:spcBef>
                <a:spcPct val="0"/>
              </a:spcBef>
              <a:spcAft>
                <a:spcPct val="0"/>
              </a:spcAft>
              <a:tabLst>
                <a:tab pos="1266825" algn="l"/>
              </a:tabLst>
              <a:defRPr>
                <a:solidFill>
                  <a:schemeClr val="tx1"/>
                </a:solidFill>
                <a:latin typeface="Arial" panose="020B0604020202020204" pitchFamily="34" charset="0"/>
              </a:defRPr>
            </a:lvl6pPr>
            <a:lvl7pPr marL="2743200" eaLnBrk="0" fontAlgn="base" hangingPunct="0">
              <a:spcBef>
                <a:spcPct val="0"/>
              </a:spcBef>
              <a:spcAft>
                <a:spcPct val="0"/>
              </a:spcAft>
              <a:tabLst>
                <a:tab pos="1266825" algn="l"/>
              </a:tabLst>
              <a:defRPr>
                <a:solidFill>
                  <a:schemeClr val="tx1"/>
                </a:solidFill>
                <a:latin typeface="Arial" panose="020B0604020202020204" pitchFamily="34" charset="0"/>
              </a:defRPr>
            </a:lvl7pPr>
            <a:lvl8pPr marL="3200400" eaLnBrk="0" fontAlgn="base" hangingPunct="0">
              <a:spcBef>
                <a:spcPct val="0"/>
              </a:spcBef>
              <a:spcAft>
                <a:spcPct val="0"/>
              </a:spcAft>
              <a:tabLst>
                <a:tab pos="1266825" algn="l"/>
              </a:tabLst>
              <a:defRPr>
                <a:solidFill>
                  <a:schemeClr val="tx1"/>
                </a:solidFill>
                <a:latin typeface="Arial" panose="020B0604020202020204" pitchFamily="34" charset="0"/>
              </a:defRPr>
            </a:lvl8pPr>
            <a:lvl9pPr marL="3657600" eaLnBrk="0" fontAlgn="base" hangingPunct="0">
              <a:spcBef>
                <a:spcPct val="0"/>
              </a:spcBef>
              <a:spcAft>
                <a:spcPct val="0"/>
              </a:spcAft>
              <a:tabLst>
                <a:tab pos="1266825"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1266825" algn="l"/>
              </a:tabLst>
            </a:pPr>
            <a:r>
              <a:rPr kumimoji="0" lang="en-US" altLang="en-US" sz="1400" b="1" i="0" u="sng" strike="noStrike" cap="none" normalizeH="0" baseline="0" dirty="0">
                <a:ln>
                  <a:noFill/>
                </a:ln>
                <a:solidFill>
                  <a:schemeClr val="tx1"/>
                </a:solidFill>
                <a:effectLst/>
                <a:latin typeface="Arial" panose="020B0604020202020204" pitchFamily="34" charset="0"/>
                <a:ea typeface="Times New Roman" panose="02020603050405020304" pitchFamily="18" charset="0"/>
              </a:rPr>
              <a:t>Accuracy through Logistic Regression</a:t>
            </a:r>
            <a:r>
              <a:rPr kumimoji="0" lang="en-US" altLang="en-US" sz="14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endParaRPr lang="en-US" altLang="en-US" b="1" dirty="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endParaRPr kumimoji="0" lang="en-US" altLang="en-US" sz="14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endParaRPr lang="en-US" altLang="en-US" b="1" dirty="0"/>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endParaRPr kumimoji="0" lang="en-US" altLang="en-US" sz="6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r>
              <a:rPr kumimoji="0" lang="en-US" altLang="en-US" sz="1400" b="1" i="0" u="sng" strike="noStrike" cap="none" normalizeH="0" baseline="0" dirty="0">
                <a:ln>
                  <a:noFill/>
                </a:ln>
                <a:solidFill>
                  <a:schemeClr val="tx1"/>
                </a:solidFill>
                <a:effectLst/>
                <a:latin typeface="Arial" panose="020B0604020202020204" pitchFamily="34" charset="0"/>
                <a:ea typeface="Times New Roman" panose="02020603050405020304" pitchFamily="18" charset="0"/>
              </a:rPr>
              <a:t>Accuracy through Decision Tree</a:t>
            </a:r>
            <a:r>
              <a:rPr kumimoji="0" lang="en-US" altLang="en-US" sz="14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endParaRPr lang="en-US" altLang="en-US" b="1" dirty="0"/>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endParaRPr kumimoji="0" lang="en-US" altLang="en-US" sz="6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r>
              <a:rPr kumimoji="0" lang="en-US" altLang="en-US" sz="14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a:t>
            </a: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r>
              <a:rPr kumimoji="0" lang="en-US" altLang="en-US" sz="1400" b="1" i="0" u="sng" strike="noStrike" cap="none" normalizeH="0" baseline="0" dirty="0">
                <a:ln>
                  <a:noFill/>
                </a:ln>
                <a:solidFill>
                  <a:schemeClr val="tx1"/>
                </a:solidFill>
                <a:effectLst/>
                <a:latin typeface="Arial" panose="020B0604020202020204" pitchFamily="34" charset="0"/>
                <a:ea typeface="Times New Roman" panose="02020603050405020304" pitchFamily="18" charset="0"/>
              </a:rPr>
              <a:t>Accuracy through KNN</a:t>
            </a:r>
            <a:r>
              <a:rPr kumimoji="0" lang="en-US" altLang="en-US" sz="14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endParaRPr lang="en-US" altLang="en-US" b="1" dirty="0"/>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endParaRPr kumimoji="0" lang="en-US" altLang="en-US" sz="6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endParaRPr lang="en-US" altLang="en-US" sz="600" b="1" dirty="0"/>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endParaRPr kumimoji="0" lang="en-US" altLang="en-US" sz="6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endParaRPr lang="en-US" altLang="en-US" sz="600" b="1" dirty="0"/>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endParaRPr kumimoji="0" lang="en-US" altLang="en-US" sz="6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endParaRPr lang="en-US" altLang="en-US" sz="600" b="1" dirty="0"/>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r>
              <a:rPr kumimoji="0" lang="en-US" altLang="en-US" sz="1400" b="1" i="0" u="sng" strike="noStrike" cap="none" normalizeH="0" baseline="0" dirty="0">
                <a:ln>
                  <a:noFill/>
                </a:ln>
                <a:solidFill>
                  <a:schemeClr val="tx1"/>
                </a:solidFill>
                <a:effectLst/>
                <a:latin typeface="Arial" panose="020B0604020202020204" pitchFamily="34" charset="0"/>
                <a:ea typeface="Times New Roman" panose="02020603050405020304" pitchFamily="18" charset="0"/>
              </a:rPr>
              <a:t>Accuracy through Navies Bayes Theorem</a:t>
            </a:r>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endParaRPr lang="en-US" altLang="en-US" b="1" u="sng" dirty="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endParaRPr kumimoji="0" lang="en-US" altLang="en-US" sz="1400" b="1" i="0" u="sng" strike="noStrike" cap="none" normalizeH="0" baseline="0" dirty="0">
              <a:ln>
                <a:noFill/>
              </a:ln>
              <a:solidFill>
                <a:schemeClr val="tx1"/>
              </a:solidFill>
              <a:effectLst/>
              <a:latin typeface="Arial" panose="020B0604020202020204" pitchFamily="34" charset="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endParaRPr kumimoji="0" lang="en-US" altLang="en-US" sz="1400" b="1" i="0" u="sng" strike="noStrike" cap="none" normalizeH="0" baseline="0" dirty="0">
              <a:ln>
                <a:noFill/>
              </a:ln>
              <a:solidFill>
                <a:schemeClr val="tx1"/>
              </a:solidFill>
              <a:effectLst/>
              <a:latin typeface="Arial" panose="020B0604020202020204" pitchFamily="34" charset="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r>
              <a:rPr kumimoji="0" lang="en-US" altLang="en-US" sz="1400" b="1" i="0" u="sng" strike="noStrike" cap="none" normalizeH="0" baseline="0" dirty="0">
                <a:ln>
                  <a:noFill/>
                </a:ln>
                <a:solidFill>
                  <a:schemeClr val="tx1"/>
                </a:solidFill>
                <a:effectLst/>
                <a:latin typeface="Arial" panose="020B0604020202020204" pitchFamily="34" charset="0"/>
                <a:ea typeface="Times New Roman" panose="02020603050405020304" pitchFamily="18" charset="0"/>
              </a:rPr>
              <a:t>:</a:t>
            </a: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r>
              <a:rPr kumimoji="0" lang="en-US" altLang="en-US" sz="1400" b="1" i="0" u="sng" strike="noStrike" cap="none" normalizeH="0" baseline="0" dirty="0">
                <a:ln>
                  <a:noFill/>
                </a:ln>
                <a:solidFill>
                  <a:schemeClr val="tx1"/>
                </a:solidFill>
                <a:effectLst/>
                <a:latin typeface="Arial" panose="020B0604020202020204" pitchFamily="34" charset="0"/>
                <a:ea typeface="Times New Roman" panose="02020603050405020304" pitchFamily="18" charset="0"/>
              </a:rPr>
              <a:t>Accuracy through SVM:</a:t>
            </a: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266825" algn="l"/>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0791722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48"/>
          <p:cNvSpPr txBox="1">
            <a:spLocks noGrp="1"/>
          </p:cNvSpPr>
          <p:nvPr>
            <p:ph type="title"/>
          </p:nvPr>
        </p:nvSpPr>
        <p:spPr>
          <a:xfrm>
            <a:off x="734518" y="2277060"/>
            <a:ext cx="4143623" cy="131806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5400" dirty="0"/>
              <a:t>Conclusion</a:t>
            </a:r>
            <a:endParaRPr sz="5400" dirty="0"/>
          </a:p>
        </p:txBody>
      </p:sp>
      <p:pic>
        <p:nvPicPr>
          <p:cNvPr id="402" name="Google Shape;402;p48"/>
          <p:cNvPicPr preferRelativeResize="0"/>
          <p:nvPr/>
        </p:nvPicPr>
        <p:blipFill rotWithShape="1">
          <a:blip r:embed="rId3">
            <a:alphaModFix/>
          </a:blip>
          <a:srcRect l="12843" r="36229" b="14266"/>
          <a:stretch/>
        </p:blipFill>
        <p:spPr>
          <a:xfrm>
            <a:off x="4572000" y="233346"/>
            <a:ext cx="5109874" cy="4838954"/>
          </a:xfrm>
          <a:prstGeom prst="rect">
            <a:avLst/>
          </a:prstGeom>
          <a:noFill/>
          <a:ln>
            <a:noFill/>
          </a:ln>
        </p:spPr>
      </p:pic>
      <p:sp>
        <p:nvSpPr>
          <p:cNvPr id="2" name="Google Shape;232;p38">
            <a:extLst>
              <a:ext uri="{FF2B5EF4-FFF2-40B4-BE49-F238E27FC236}">
                <a16:creationId xmlns:a16="http://schemas.microsoft.com/office/drawing/2014/main" id="{B4D77C40-14B2-0F57-9CA3-7F933D981220}"/>
              </a:ext>
            </a:extLst>
          </p:cNvPr>
          <p:cNvSpPr txBox="1">
            <a:spLocks/>
          </p:cNvSpPr>
          <p:nvPr/>
        </p:nvSpPr>
        <p:spPr>
          <a:xfrm>
            <a:off x="1772588" y="1562677"/>
            <a:ext cx="1887600" cy="841800"/>
          </a:xfrm>
          <a:prstGeom prst="rect">
            <a:avLst/>
          </a:prstGeom>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6000" dirty="0">
                <a:solidFill>
                  <a:schemeClr val="tx1"/>
                </a:solidFill>
                <a:latin typeface="Teko Medium" panose="020B0604020202020204" charset="0"/>
                <a:cs typeface="Teko Medium" panose="020B0604020202020204" charset="0"/>
              </a:rPr>
              <a:t>05</a:t>
            </a:r>
          </a:p>
        </p:txBody>
      </p:sp>
    </p:spTree>
    <p:extLst>
      <p:ext uri="{BB962C8B-B14F-4D97-AF65-F5344CB8AC3E}">
        <p14:creationId xmlns:p14="http://schemas.microsoft.com/office/powerpoint/2010/main" val="13974289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07"/>
        <p:cNvGrpSpPr/>
        <p:nvPr/>
      </p:nvGrpSpPr>
      <p:grpSpPr>
        <a:xfrm>
          <a:off x="0" y="0"/>
          <a:ext cx="0" cy="0"/>
          <a:chOff x="0" y="0"/>
          <a:chExt cx="0" cy="0"/>
        </a:xfrm>
      </p:grpSpPr>
      <p:sp>
        <p:nvSpPr>
          <p:cNvPr id="2308" name="Google Shape;2308;p64"/>
          <p:cNvSpPr txBox="1">
            <a:spLocks noGrp="1"/>
          </p:cNvSpPr>
          <p:nvPr>
            <p:ph type="title"/>
          </p:nvPr>
        </p:nvSpPr>
        <p:spPr>
          <a:xfrm>
            <a:off x="720000" y="366209"/>
            <a:ext cx="208316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a:t>
            </a:r>
            <a:endParaRPr dirty="0"/>
          </a:p>
        </p:txBody>
      </p:sp>
      <p:sp>
        <p:nvSpPr>
          <p:cNvPr id="2309" name="Google Shape;2309;p64"/>
          <p:cNvSpPr txBox="1">
            <a:spLocks noGrp="1"/>
          </p:cNvSpPr>
          <p:nvPr>
            <p:ph type="body" idx="1"/>
          </p:nvPr>
        </p:nvSpPr>
        <p:spPr>
          <a:xfrm>
            <a:off x="122464" y="1017725"/>
            <a:ext cx="6613072" cy="3693554"/>
          </a:xfrm>
          <a:prstGeom prst="rect">
            <a:avLst/>
          </a:prstGeom>
        </p:spPr>
        <p:txBody>
          <a:bodyPr spcFirstLastPara="1" wrap="square" lIns="91425" tIns="91425" rIns="91425" bIns="91425" anchor="t" anchorCtr="0">
            <a:noAutofit/>
          </a:bodyPr>
          <a:lstStyle/>
          <a:p>
            <a:pPr marL="0" indent="0" algn="just">
              <a:buNone/>
            </a:pPr>
            <a:r>
              <a:rPr lang="en-US" sz="1500" dirty="0">
                <a:effectLst/>
                <a:latin typeface="Times New Roman" panose="02020603050405020304" pitchFamily="18" charset="0"/>
                <a:ea typeface="Times New Roman" panose="02020603050405020304" pitchFamily="18" charset="0"/>
              </a:rPr>
              <a:t>This application is working properly and meeting to all Banker requirements. This</a:t>
            </a:r>
            <a:r>
              <a:rPr lang="en-US" sz="1500" spc="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component can be easily plugged in many other systems. It works correctly and fulfills all</a:t>
            </a:r>
            <a:r>
              <a:rPr lang="en-US" sz="1500" spc="-29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requirements</a:t>
            </a:r>
            <a:r>
              <a:rPr lang="en-US" sz="1500" spc="-3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of</a:t>
            </a:r>
            <a:r>
              <a:rPr lang="en-US" sz="1500" spc="-3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bankers</a:t>
            </a:r>
            <a:r>
              <a:rPr lang="en-US" sz="1500" spc="-3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and</a:t>
            </a:r>
            <a:r>
              <a:rPr lang="en-US" sz="1500" spc="-3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can</a:t>
            </a:r>
            <a:r>
              <a:rPr lang="en-US" sz="1500" spc="-3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be</a:t>
            </a:r>
            <a:r>
              <a:rPr lang="en-US" sz="1500" spc="-3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connected</a:t>
            </a:r>
            <a:r>
              <a:rPr lang="en-US" sz="1500" spc="-3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to</a:t>
            </a:r>
            <a:r>
              <a:rPr lang="en-US" sz="1500" spc="-4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many</a:t>
            </a:r>
            <a:r>
              <a:rPr lang="en-US" sz="1500" spc="-3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other</a:t>
            </a:r>
            <a:r>
              <a:rPr lang="en-US" sz="1500" spc="-3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systems.</a:t>
            </a:r>
            <a:r>
              <a:rPr lang="en-US" sz="1500" spc="-3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There</a:t>
            </a:r>
            <a:r>
              <a:rPr lang="en-US" sz="1500" spc="-4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were</a:t>
            </a:r>
            <a:r>
              <a:rPr lang="en-US" sz="1500" spc="-3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multiple</a:t>
            </a:r>
            <a:r>
              <a:rPr lang="en-US" sz="1500" spc="-29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malfunctions</a:t>
            </a:r>
            <a:r>
              <a:rPr lang="en-US" sz="1500" spc="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in</a:t>
            </a:r>
            <a:r>
              <a:rPr lang="en-US" sz="1500" spc="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the</a:t>
            </a:r>
            <a:r>
              <a:rPr lang="en-US" sz="1500" spc="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computers,</a:t>
            </a:r>
            <a:r>
              <a:rPr lang="en-US" sz="1500" spc="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content</a:t>
            </a:r>
            <a:r>
              <a:rPr lang="en-US" sz="1500" spc="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errors</a:t>
            </a:r>
            <a:r>
              <a:rPr lang="en-US" sz="1500" spc="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and</a:t>
            </a:r>
            <a:r>
              <a:rPr lang="en-US" sz="1500" spc="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fixing</a:t>
            </a:r>
            <a:r>
              <a:rPr lang="en-US" sz="1500" spc="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of</a:t>
            </a:r>
            <a:r>
              <a:rPr lang="en-US" sz="1500" spc="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weight</a:t>
            </a:r>
            <a:r>
              <a:rPr lang="en-US" sz="1500" spc="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in</a:t>
            </a:r>
            <a:r>
              <a:rPr lang="en-US" sz="1500" spc="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computerized</a:t>
            </a:r>
            <a:r>
              <a:rPr lang="en-US" sz="1500" spc="-29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prediction</a:t>
            </a:r>
            <a:r>
              <a:rPr lang="en-US" sz="1500" spc="-35" dirty="0">
                <a:effectLst/>
                <a:latin typeface="Times New Roman" panose="02020603050405020304" pitchFamily="18" charset="0"/>
                <a:ea typeface="Times New Roman" panose="02020603050405020304" pitchFamily="18" charset="0"/>
              </a:rPr>
              <a:t> </a:t>
            </a:r>
            <a:r>
              <a:rPr lang="en-US" sz="1500" dirty="0" err="1">
                <a:effectLst/>
                <a:latin typeface="Times New Roman" panose="02020603050405020304" pitchFamily="18" charset="0"/>
                <a:ea typeface="Times New Roman" panose="02020603050405020304" pitchFamily="18" charset="0"/>
              </a:rPr>
              <a:t>systems.In</a:t>
            </a:r>
            <a:r>
              <a:rPr lang="en-US" sz="1500" spc="-3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the</a:t>
            </a:r>
            <a:r>
              <a:rPr lang="en-US" sz="1500" spc="-2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near</a:t>
            </a:r>
            <a:r>
              <a:rPr lang="en-US" sz="1500" spc="-3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term,</a:t>
            </a:r>
            <a:r>
              <a:rPr lang="en-US" sz="1500" spc="-3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the</a:t>
            </a:r>
            <a:r>
              <a:rPr lang="en-US" sz="1500" spc="-3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banking</a:t>
            </a:r>
            <a:r>
              <a:rPr lang="en-US" sz="1500" spc="-3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software</a:t>
            </a:r>
            <a:r>
              <a:rPr lang="en-US" sz="1500" spc="-3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could</a:t>
            </a:r>
            <a:r>
              <a:rPr lang="en-US" sz="1500" spc="-3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be</a:t>
            </a:r>
            <a:r>
              <a:rPr lang="en-US" sz="1500" spc="-3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more</a:t>
            </a:r>
            <a:r>
              <a:rPr lang="en-US" sz="1500" spc="-3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reliable,</a:t>
            </a:r>
            <a:r>
              <a:rPr lang="en-US" sz="1500" spc="-3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accurate,</a:t>
            </a:r>
            <a:r>
              <a:rPr lang="en-US" sz="1500" spc="-29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and</a:t>
            </a:r>
            <a:r>
              <a:rPr lang="en-US" sz="1500" spc="-5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dynamic</a:t>
            </a:r>
            <a:r>
              <a:rPr lang="en-US" sz="1500" spc="-6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in</a:t>
            </a:r>
            <a:r>
              <a:rPr lang="en-US" sz="1500" spc="-5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nature</a:t>
            </a:r>
            <a:r>
              <a:rPr lang="en-US" sz="1500" spc="-6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and</a:t>
            </a:r>
            <a:r>
              <a:rPr lang="en-US" sz="1500" spc="-5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can</a:t>
            </a:r>
            <a:r>
              <a:rPr lang="en-US" sz="1500" spc="-5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be</a:t>
            </a:r>
            <a:r>
              <a:rPr lang="en-US" sz="1500" spc="-6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fit</a:t>
            </a:r>
            <a:r>
              <a:rPr lang="en-US" sz="1500" spc="-5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in</a:t>
            </a:r>
            <a:r>
              <a:rPr lang="en-US" sz="1500" spc="-5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with</a:t>
            </a:r>
            <a:r>
              <a:rPr lang="en-US" sz="1500" spc="-5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an</a:t>
            </a:r>
            <a:r>
              <a:rPr lang="en-US" sz="1500" spc="-5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automated</a:t>
            </a:r>
            <a:r>
              <a:rPr lang="en-US" sz="1500" spc="-5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processing</a:t>
            </a:r>
            <a:r>
              <a:rPr lang="en-US" sz="1500" spc="-5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unit.</a:t>
            </a:r>
          </a:p>
          <a:p>
            <a:pPr marL="0" indent="0" algn="just">
              <a:buNone/>
            </a:pPr>
            <a:endParaRPr lang="en-US" sz="1500" dirty="0">
              <a:latin typeface="Times New Roman" panose="02020603050405020304" pitchFamily="18" charset="0"/>
            </a:endParaRPr>
          </a:p>
          <a:p>
            <a:pPr marL="0" indent="0" algn="just">
              <a:buNone/>
            </a:pPr>
            <a:r>
              <a:rPr lang="en-US" sz="1500" dirty="0">
                <a:effectLst/>
                <a:latin typeface="Times New Roman" panose="02020603050405020304" pitchFamily="18" charset="0"/>
                <a:ea typeface="Times New Roman" panose="02020603050405020304" pitchFamily="18" charset="0"/>
              </a:rPr>
              <a:t>This</a:t>
            </a:r>
            <a:r>
              <a:rPr lang="en-US" sz="1500" spc="-1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project</a:t>
            </a:r>
            <a:r>
              <a:rPr lang="en-US" sz="1500" spc="-1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helped</a:t>
            </a:r>
            <a:r>
              <a:rPr lang="en-US" sz="1500" spc="-2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us to</a:t>
            </a:r>
            <a:r>
              <a:rPr lang="en-US" sz="1500" spc="-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learn about</a:t>
            </a:r>
            <a:r>
              <a:rPr lang="en-US" sz="1500" spc="-1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the</a:t>
            </a:r>
            <a:r>
              <a:rPr lang="en-US" sz="1500" spc="-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complicated</a:t>
            </a:r>
            <a:r>
              <a:rPr lang="en-US" sz="1500" spc="-2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system</a:t>
            </a:r>
            <a:r>
              <a:rPr lang="en-US" sz="1500" spc="-1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of</a:t>
            </a:r>
            <a:r>
              <a:rPr lang="en-US" sz="1500" spc="-1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the</a:t>
            </a:r>
            <a:r>
              <a:rPr lang="en-US" sz="1500" spc="-1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loan</a:t>
            </a:r>
            <a:r>
              <a:rPr lang="en-US" sz="1500" spc="-2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prediction</a:t>
            </a:r>
            <a:r>
              <a:rPr lang="en-US" sz="1500" spc="-29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system</a:t>
            </a:r>
            <a:r>
              <a:rPr lang="en-US" sz="1500" spc="-4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and</a:t>
            </a:r>
            <a:r>
              <a:rPr lang="en-US" sz="1500" spc="-4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the</a:t>
            </a:r>
            <a:r>
              <a:rPr lang="en-US" sz="1500" spc="-3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best</a:t>
            </a:r>
            <a:r>
              <a:rPr lang="en-US" sz="1500" spc="-4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model</a:t>
            </a:r>
            <a:r>
              <a:rPr lang="en-US" sz="1500" spc="-4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that</a:t>
            </a:r>
            <a:r>
              <a:rPr lang="en-US" sz="1500" spc="-4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can</a:t>
            </a:r>
            <a:r>
              <a:rPr lang="en-US" sz="1500" spc="-3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work</a:t>
            </a:r>
            <a:r>
              <a:rPr lang="en-US" sz="1500" spc="-3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with</a:t>
            </a:r>
            <a:r>
              <a:rPr lang="en-US" sz="1500" spc="-4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this</a:t>
            </a:r>
            <a:r>
              <a:rPr lang="en-US" sz="1500" spc="-3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particular</a:t>
            </a:r>
            <a:r>
              <a:rPr lang="en-US" sz="1500" spc="-4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project.</a:t>
            </a:r>
            <a:r>
              <a:rPr lang="en-US" sz="1500" spc="-2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It</a:t>
            </a:r>
            <a:r>
              <a:rPr lang="en-US" sz="1500" spc="-3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works</a:t>
            </a:r>
            <a:r>
              <a:rPr lang="en-US" sz="1500" spc="-4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correctly</a:t>
            </a:r>
            <a:r>
              <a:rPr lang="en-US" sz="1500" spc="-3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and</a:t>
            </a:r>
            <a:r>
              <a:rPr lang="en-US" sz="1500" spc="-29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fulfills all requirements of bankers. This system properly and accurately calculates the</a:t>
            </a:r>
            <a:r>
              <a:rPr lang="en-US" sz="1500" spc="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result.</a:t>
            </a:r>
            <a:r>
              <a:rPr lang="en-US" sz="1500" spc="-5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It</a:t>
            </a:r>
            <a:r>
              <a:rPr lang="en-US" sz="1500" spc="-6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predicts</a:t>
            </a:r>
            <a:r>
              <a:rPr lang="en-US" sz="1500" spc="-6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the</a:t>
            </a:r>
            <a:r>
              <a:rPr lang="en-US" sz="1500" spc="-6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loan</a:t>
            </a:r>
            <a:r>
              <a:rPr lang="en-US" sz="1500" spc="-4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is</a:t>
            </a:r>
            <a:r>
              <a:rPr lang="en-US" sz="1500" spc="-6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approve</a:t>
            </a:r>
            <a:r>
              <a:rPr lang="en-US" sz="1500" spc="-6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or</a:t>
            </a:r>
            <a:r>
              <a:rPr lang="en-US" sz="1500" spc="-6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reject</a:t>
            </a:r>
            <a:r>
              <a:rPr lang="en-US" sz="1500" spc="-6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to</a:t>
            </a:r>
            <a:r>
              <a:rPr lang="en-US" sz="1500" spc="-6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loan</a:t>
            </a:r>
            <a:r>
              <a:rPr lang="en-US" sz="1500" spc="-65"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applicant</a:t>
            </a:r>
            <a:r>
              <a:rPr lang="en-US" sz="1500" spc="-6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or</a:t>
            </a:r>
            <a:r>
              <a:rPr lang="en-US" sz="1500" spc="-6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customer</a:t>
            </a:r>
            <a:r>
              <a:rPr lang="en-US" sz="1500" spc="-7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very</a:t>
            </a:r>
            <a:r>
              <a:rPr lang="en-US" sz="1500" spc="-6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accurately</a:t>
            </a:r>
            <a:endParaRPr lang="en-IN" sz="1500" dirty="0"/>
          </a:p>
        </p:txBody>
      </p:sp>
      <p:pic>
        <p:nvPicPr>
          <p:cNvPr id="2" name="Google Shape;2300;p63">
            <a:extLst>
              <a:ext uri="{FF2B5EF4-FFF2-40B4-BE49-F238E27FC236}">
                <a16:creationId xmlns:a16="http://schemas.microsoft.com/office/drawing/2014/main" id="{5EB588F9-75EB-0D7C-61A4-2FD72EFD6AD6}"/>
              </a:ext>
            </a:extLst>
          </p:cNvPr>
          <p:cNvPicPr preferRelativeResize="0"/>
          <p:nvPr/>
        </p:nvPicPr>
        <p:blipFill rotWithShape="1">
          <a:blip r:embed="rId3">
            <a:alphaModFix/>
          </a:blip>
          <a:srcRect l="9817" t="1731" r="38320" b="2096"/>
          <a:stretch/>
        </p:blipFill>
        <p:spPr>
          <a:xfrm>
            <a:off x="6805533" y="1017725"/>
            <a:ext cx="1887989" cy="35658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66"/>
        <p:cNvGrpSpPr/>
        <p:nvPr/>
      </p:nvGrpSpPr>
      <p:grpSpPr>
        <a:xfrm>
          <a:off x="0" y="0"/>
          <a:ext cx="0" cy="0"/>
          <a:chOff x="0" y="0"/>
          <a:chExt cx="0" cy="0"/>
        </a:xfrm>
      </p:grpSpPr>
      <p:sp>
        <p:nvSpPr>
          <p:cNvPr id="2267" name="Google Shape;2267;p61"/>
          <p:cNvSpPr/>
          <p:nvPr/>
        </p:nvSpPr>
        <p:spPr>
          <a:xfrm>
            <a:off x="3963447" y="2525888"/>
            <a:ext cx="523200" cy="532200"/>
          </a:xfrm>
          <a:prstGeom prst="rect">
            <a:avLst/>
          </a:prstGeom>
          <a:solidFill>
            <a:schemeClr val="lt1"/>
          </a:solidFill>
          <a:ln>
            <a:noFill/>
          </a:ln>
          <a:effectLst>
            <a:outerShdw blurRad="57150" dist="381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8" name="Google Shape;2268;p61"/>
          <p:cNvSpPr/>
          <p:nvPr/>
        </p:nvSpPr>
        <p:spPr>
          <a:xfrm>
            <a:off x="4668888" y="3253450"/>
            <a:ext cx="523200" cy="532200"/>
          </a:xfrm>
          <a:prstGeom prst="rect">
            <a:avLst/>
          </a:prstGeom>
          <a:solidFill>
            <a:schemeClr val="lt1"/>
          </a:solidFill>
          <a:ln>
            <a:noFill/>
          </a:ln>
          <a:effectLst>
            <a:outerShdw blurRad="57150" dist="381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1"/>
          <p:cNvSpPr/>
          <p:nvPr/>
        </p:nvSpPr>
        <p:spPr>
          <a:xfrm>
            <a:off x="4668900" y="1771875"/>
            <a:ext cx="523200" cy="532200"/>
          </a:xfrm>
          <a:prstGeom prst="rect">
            <a:avLst/>
          </a:prstGeom>
          <a:solidFill>
            <a:schemeClr val="lt1"/>
          </a:solidFill>
          <a:ln>
            <a:noFill/>
          </a:ln>
          <a:effectLst>
            <a:outerShdw blurRad="57150" dist="381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1"/>
          <p:cNvSpPr txBox="1">
            <a:spLocks noGrp="1"/>
          </p:cNvSpPr>
          <p:nvPr>
            <p:ph type="ctrTitle"/>
          </p:nvPr>
        </p:nvSpPr>
        <p:spPr>
          <a:xfrm>
            <a:off x="134925" y="2030915"/>
            <a:ext cx="4351722" cy="229184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THANK YOU!</a:t>
            </a:r>
            <a:endParaRPr dirty="0"/>
          </a:p>
        </p:txBody>
      </p:sp>
      <p:pic>
        <p:nvPicPr>
          <p:cNvPr id="2273" name="Google Shape;2273;p61"/>
          <p:cNvPicPr preferRelativeResize="0"/>
          <p:nvPr/>
        </p:nvPicPr>
        <p:blipFill rotWithShape="1">
          <a:blip r:embed="rId3">
            <a:alphaModFix/>
          </a:blip>
          <a:srcRect l="48636" r="11540"/>
          <a:stretch/>
        </p:blipFill>
        <p:spPr>
          <a:xfrm>
            <a:off x="5502525" y="69408"/>
            <a:ext cx="3641477" cy="5143500"/>
          </a:xfrm>
          <a:prstGeom prst="rect">
            <a:avLst/>
          </a:prstGeom>
          <a:noFill/>
          <a:ln>
            <a:noFill/>
          </a:ln>
        </p:spPr>
      </p:pic>
      <p:cxnSp>
        <p:nvCxnSpPr>
          <p:cNvPr id="2285" name="Google Shape;2285;p61"/>
          <p:cNvCxnSpPr>
            <a:cxnSpLocks/>
            <a:stCxn id="2269" idx="1"/>
            <a:endCxn id="2267" idx="0"/>
          </p:cNvCxnSpPr>
          <p:nvPr/>
        </p:nvCxnSpPr>
        <p:spPr>
          <a:xfrm rot="10800000" flipV="1">
            <a:off x="4225048" y="2037974"/>
            <a:ext cx="443853" cy="487913"/>
          </a:xfrm>
          <a:prstGeom prst="bentConnector2">
            <a:avLst/>
          </a:prstGeom>
          <a:noFill/>
          <a:ln w="19050" cap="flat" cmpd="sng">
            <a:solidFill>
              <a:schemeClr val="lt1"/>
            </a:solidFill>
            <a:prstDash val="dot"/>
            <a:round/>
            <a:headEnd type="none" w="med" len="med"/>
            <a:tailEnd type="none" w="med" len="med"/>
          </a:ln>
        </p:spPr>
      </p:cxnSp>
      <p:cxnSp>
        <p:nvCxnSpPr>
          <p:cNvPr id="2286" name="Google Shape;2286;p61"/>
          <p:cNvCxnSpPr>
            <a:cxnSpLocks/>
            <a:stCxn id="2267" idx="2"/>
            <a:endCxn id="2268" idx="0"/>
          </p:cNvCxnSpPr>
          <p:nvPr/>
        </p:nvCxnSpPr>
        <p:spPr>
          <a:xfrm rot="16200000" flipH="1">
            <a:off x="4480086" y="2803048"/>
            <a:ext cx="195362" cy="705441"/>
          </a:xfrm>
          <a:prstGeom prst="bentConnector3">
            <a:avLst>
              <a:gd name="adj1" fmla="val 50000"/>
            </a:avLst>
          </a:prstGeom>
          <a:noFill/>
          <a:ln w="19050" cap="flat" cmpd="sng">
            <a:solidFill>
              <a:schemeClr val="lt1"/>
            </a:solidFill>
            <a:prstDash val="dot"/>
            <a:round/>
            <a:headEnd type="none" w="med" len="med"/>
            <a:tailEnd type="none" w="med" len="med"/>
          </a:ln>
        </p:spPr>
      </p:cxnSp>
      <p:cxnSp>
        <p:nvCxnSpPr>
          <p:cNvPr id="2287" name="Google Shape;2287;p61"/>
          <p:cNvCxnSpPr>
            <a:cxnSpLocks/>
            <a:endCxn id="2267" idx="1"/>
          </p:cNvCxnSpPr>
          <p:nvPr/>
        </p:nvCxnSpPr>
        <p:spPr>
          <a:xfrm rot="-5400000">
            <a:off x="2650097" y="2248338"/>
            <a:ext cx="769500" cy="1857000"/>
          </a:xfrm>
          <a:prstGeom prst="bentConnector4">
            <a:avLst>
              <a:gd name="adj1" fmla="val -13681"/>
              <a:gd name="adj2" fmla="val 87482"/>
            </a:avLst>
          </a:prstGeom>
          <a:noFill/>
          <a:ln w="19050" cap="flat" cmpd="sng">
            <a:solidFill>
              <a:schemeClr val="lt1"/>
            </a:solidFill>
            <a:prstDash val="dot"/>
            <a:round/>
            <a:headEnd type="none" w="med" len="med"/>
            <a:tailEnd type="none" w="med" len="med"/>
          </a:ln>
        </p:spPr>
      </p:cxnSp>
      <p:cxnSp>
        <p:nvCxnSpPr>
          <p:cNvPr id="2288" name="Google Shape;2288;p61"/>
          <p:cNvCxnSpPr>
            <a:cxnSpLocks/>
            <a:stCxn id="2270" idx="3"/>
            <a:endCxn id="2269" idx="0"/>
          </p:cNvCxnSpPr>
          <p:nvPr/>
        </p:nvCxnSpPr>
        <p:spPr>
          <a:xfrm flipV="1">
            <a:off x="4486647" y="1771875"/>
            <a:ext cx="443853" cy="1404963"/>
          </a:xfrm>
          <a:prstGeom prst="bentConnector4">
            <a:avLst>
              <a:gd name="adj1" fmla="val 20531"/>
              <a:gd name="adj2" fmla="val 116271"/>
            </a:avLst>
          </a:prstGeom>
          <a:noFill/>
          <a:ln w="19050" cap="flat" cmpd="sng">
            <a:solidFill>
              <a:schemeClr val="lt1"/>
            </a:solidFill>
            <a:prstDash val="dot"/>
            <a:round/>
            <a:headEnd type="none" w="med" len="med"/>
            <a:tailEnd type="none" w="med" len="med"/>
          </a:ln>
        </p:spPr>
      </p:cxnSp>
      <p:pic>
        <p:nvPicPr>
          <p:cNvPr id="7" name="Picture 6">
            <a:extLst>
              <a:ext uri="{FF2B5EF4-FFF2-40B4-BE49-F238E27FC236}">
                <a16:creationId xmlns:a16="http://schemas.microsoft.com/office/drawing/2014/main" id="{F8798D51-C3D1-9C24-BAEC-52305566F80E}"/>
              </a:ext>
            </a:extLst>
          </p:cNvPr>
          <p:cNvPicPr>
            <a:picLocks noChangeAspect="1"/>
          </p:cNvPicPr>
          <p:nvPr/>
        </p:nvPicPr>
        <p:blipFill>
          <a:blip r:embed="rId4"/>
          <a:stretch>
            <a:fillRect/>
          </a:stretch>
        </p:blipFill>
        <p:spPr>
          <a:xfrm>
            <a:off x="0" y="3812101"/>
            <a:ext cx="5502525" cy="73920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37"/>
          <p:cNvSpPr txBox="1">
            <a:spLocks noGrp="1"/>
          </p:cNvSpPr>
          <p:nvPr>
            <p:ph type="subTitle" idx="1"/>
          </p:nvPr>
        </p:nvSpPr>
        <p:spPr>
          <a:xfrm>
            <a:off x="4017362" y="2324354"/>
            <a:ext cx="5050911" cy="117656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2103A51248        -  T.ABHILASH RAO</a:t>
            </a:r>
          </a:p>
          <a:p>
            <a:pPr marL="0" lvl="0" indent="0" algn="l" rtl="0">
              <a:spcBef>
                <a:spcPts val="0"/>
              </a:spcBef>
              <a:spcAft>
                <a:spcPts val="0"/>
              </a:spcAft>
              <a:buNone/>
            </a:pPr>
            <a:r>
              <a:rPr lang="en-US" sz="2000" dirty="0"/>
              <a:t>2103A51313        -  D.HRITHVIK REDDY</a:t>
            </a:r>
          </a:p>
          <a:p>
            <a:pPr marL="0" lvl="0" indent="0" algn="l" rtl="0">
              <a:spcBef>
                <a:spcPts val="0"/>
              </a:spcBef>
              <a:spcAft>
                <a:spcPts val="0"/>
              </a:spcAft>
              <a:buNone/>
            </a:pPr>
            <a:r>
              <a:rPr lang="en-US" sz="2000" dirty="0"/>
              <a:t>2103A51054        -  L.SRIVARDHAN RAO</a:t>
            </a:r>
            <a:endParaRPr sz="2000" dirty="0"/>
          </a:p>
        </p:txBody>
      </p:sp>
      <p:sp>
        <p:nvSpPr>
          <p:cNvPr id="225" name="Google Shape;225;p37"/>
          <p:cNvSpPr txBox="1">
            <a:spLocks noGrp="1"/>
          </p:cNvSpPr>
          <p:nvPr>
            <p:ph type="title"/>
          </p:nvPr>
        </p:nvSpPr>
        <p:spPr>
          <a:xfrm>
            <a:off x="4190525" y="1389063"/>
            <a:ext cx="42384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TEAM</a:t>
            </a:r>
            <a:endParaRPr dirty="0"/>
          </a:p>
        </p:txBody>
      </p:sp>
      <p:pic>
        <p:nvPicPr>
          <p:cNvPr id="226" name="Google Shape;226;p37"/>
          <p:cNvPicPr preferRelativeResize="0"/>
          <p:nvPr/>
        </p:nvPicPr>
        <p:blipFill rotWithShape="1">
          <a:blip r:embed="rId3">
            <a:alphaModFix/>
          </a:blip>
          <a:srcRect l="35486" r="23972" b="11363"/>
          <a:stretch/>
        </p:blipFill>
        <p:spPr>
          <a:xfrm>
            <a:off x="75726" y="-63950"/>
            <a:ext cx="3799248" cy="4672450"/>
          </a:xfrm>
          <a:prstGeom prst="rect">
            <a:avLst/>
          </a:prstGeom>
          <a:noFill/>
          <a:ln>
            <a:noFill/>
          </a:ln>
        </p:spPr>
      </p:pic>
      <p:sp>
        <p:nvSpPr>
          <p:cNvPr id="227" name="Google Shape;227;p37"/>
          <p:cNvSpPr txBox="1"/>
          <p:nvPr/>
        </p:nvSpPr>
        <p:spPr>
          <a:xfrm>
            <a:off x="1711470" y="2272275"/>
            <a:ext cx="1173900" cy="102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0" dirty="0">
                <a:solidFill>
                  <a:schemeClr val="dk1"/>
                </a:solidFill>
                <a:latin typeface="Teko Medium"/>
                <a:ea typeface="Teko Medium"/>
                <a:cs typeface="Teko Medium"/>
                <a:sym typeface="Teko Medium"/>
              </a:rPr>
              <a:t>1</a:t>
            </a:r>
            <a:endParaRPr sz="8000" dirty="0">
              <a:solidFill>
                <a:schemeClr val="dk1"/>
              </a:solidFill>
              <a:latin typeface="Teko Medium"/>
              <a:ea typeface="Teko Medium"/>
              <a:cs typeface="Teko Medium"/>
              <a:sym typeface="Teko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pic>
        <p:nvPicPr>
          <p:cNvPr id="233" name="Google Shape;233;p38"/>
          <p:cNvPicPr preferRelativeResize="0"/>
          <p:nvPr/>
        </p:nvPicPr>
        <p:blipFill rotWithShape="1">
          <a:blip r:embed="rId3">
            <a:alphaModFix/>
          </a:blip>
          <a:srcRect l="30104" r="31210" b="9132"/>
          <a:stretch/>
        </p:blipFill>
        <p:spPr>
          <a:xfrm flipH="1">
            <a:off x="4572000" y="-910464"/>
            <a:ext cx="4491648" cy="6000257"/>
          </a:xfrm>
          <a:prstGeom prst="rect">
            <a:avLst/>
          </a:prstGeom>
          <a:noFill/>
          <a:ln>
            <a:noFill/>
          </a:ln>
        </p:spPr>
      </p:pic>
      <p:sp>
        <p:nvSpPr>
          <p:cNvPr id="235" name="Google Shape;235;p38"/>
          <p:cNvSpPr txBox="1">
            <a:spLocks noGrp="1"/>
          </p:cNvSpPr>
          <p:nvPr>
            <p:ph type="title"/>
          </p:nvPr>
        </p:nvSpPr>
        <p:spPr>
          <a:xfrm>
            <a:off x="837175" y="2475866"/>
            <a:ext cx="43602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INTRODUCTION</a:t>
            </a:r>
            <a:endParaRPr dirty="0"/>
          </a:p>
        </p:txBody>
      </p:sp>
      <p:sp>
        <p:nvSpPr>
          <p:cNvPr id="2" name="Google Shape;232;p38">
            <a:extLst>
              <a:ext uri="{FF2B5EF4-FFF2-40B4-BE49-F238E27FC236}">
                <a16:creationId xmlns:a16="http://schemas.microsoft.com/office/drawing/2014/main" id="{8CAB1082-B67A-273F-0304-2E8DDA150309}"/>
              </a:ext>
            </a:extLst>
          </p:cNvPr>
          <p:cNvSpPr txBox="1">
            <a:spLocks/>
          </p:cNvSpPr>
          <p:nvPr/>
        </p:nvSpPr>
        <p:spPr>
          <a:xfrm>
            <a:off x="2073475" y="1458951"/>
            <a:ext cx="1887600" cy="841800"/>
          </a:xfrm>
          <a:prstGeom prst="rect">
            <a:avLst/>
          </a:prstGeom>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6000" dirty="0">
                <a:solidFill>
                  <a:schemeClr val="tx1"/>
                </a:solidFill>
                <a:latin typeface="Teko Medium" panose="020B0604020202020204" charset="0"/>
                <a:cs typeface="Teko Medium" panose="020B0604020202020204" charset="0"/>
              </a:rPr>
              <a:t>02</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9"/>
          <p:cNvSpPr txBox="1">
            <a:spLocks noGrp="1"/>
          </p:cNvSpPr>
          <p:nvPr>
            <p:ph type="title"/>
          </p:nvPr>
        </p:nvSpPr>
        <p:spPr>
          <a:xfrm>
            <a:off x="720000" y="445025"/>
            <a:ext cx="2341200" cy="51434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INTRODUCTION</a:t>
            </a:r>
            <a:endParaRPr dirty="0"/>
          </a:p>
        </p:txBody>
      </p:sp>
      <p:sp>
        <p:nvSpPr>
          <p:cNvPr id="241" name="Google Shape;241;p39"/>
          <p:cNvSpPr txBox="1">
            <a:spLocks noGrp="1"/>
          </p:cNvSpPr>
          <p:nvPr>
            <p:ph type="body" idx="1"/>
          </p:nvPr>
        </p:nvSpPr>
        <p:spPr>
          <a:xfrm>
            <a:off x="637081" y="1028615"/>
            <a:ext cx="5594161" cy="4736343"/>
          </a:xfrm>
          <a:prstGeom prst="rect">
            <a:avLst/>
          </a:prstGeom>
        </p:spPr>
        <p:txBody>
          <a:bodyPr spcFirstLastPara="1" wrap="square" lIns="91425" tIns="91425" rIns="91425" bIns="91425" anchor="t" anchorCtr="0">
            <a:noAutofit/>
          </a:bodyPr>
          <a:lstStyle/>
          <a:p>
            <a:pPr marL="139700" indent="0" algn="just">
              <a:lnSpc>
                <a:spcPct val="107000"/>
              </a:lnSpc>
              <a:spcAft>
                <a:spcPts val="800"/>
              </a:spcAft>
              <a:buNone/>
            </a:pPr>
            <a:r>
              <a:rPr lang="en-US" sz="1800" dirty="0">
                <a:latin typeface="Times New Roman" panose="02020603050405020304" pitchFamily="18" charset="0"/>
                <a:cs typeface="Times New Roman" panose="02020603050405020304" pitchFamily="18" charset="0"/>
              </a:rPr>
              <a:t>Loan Prediction is very helpful for employee of banks as well as for the applicant also. The aim  is to provide quick, immediate and easy way to choose the deserving applicants. It can provide special advantages to the bank. The Loan Prediction System can automatically calculate the weight of each features taking part in loan processing and on new test data same features are processed with respect to their associated weight .A time limit can be set for the applicant to check whether his/her loan can be sanctioned or not. Loan Prediction System allows jumping to specific application so that it can be check on priority basis.</a:t>
            </a:r>
            <a:endParaRPr lang="en-US" sz="1800" b="1" dirty="0">
              <a:solidFill>
                <a:schemeClr val="dk1"/>
              </a:solidFill>
              <a:latin typeface="Times New Roman" panose="02020603050405020304" pitchFamily="18" charset="0"/>
              <a:ea typeface="Verdana" panose="020B0604030504040204" pitchFamily="34" charset="0"/>
              <a:cs typeface="Times New Roman" panose="02020603050405020304" pitchFamily="18" charset="0"/>
            </a:endParaRPr>
          </a:p>
        </p:txBody>
      </p:sp>
      <p:pic>
        <p:nvPicPr>
          <p:cNvPr id="242" name="Google Shape;242;p39"/>
          <p:cNvPicPr preferRelativeResize="0"/>
          <p:nvPr/>
        </p:nvPicPr>
        <p:blipFill rotWithShape="1">
          <a:blip r:embed="rId3">
            <a:alphaModFix/>
          </a:blip>
          <a:srcRect l="53294" t="13158" r="11837" b="13165"/>
          <a:stretch/>
        </p:blipFill>
        <p:spPr>
          <a:xfrm>
            <a:off x="6285743" y="505112"/>
            <a:ext cx="2858257" cy="39947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480D6-0127-5FDC-E028-582CC6F1B39A}"/>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C8A3E822-1732-3E70-C386-AD965B8C1992}"/>
              </a:ext>
            </a:extLst>
          </p:cNvPr>
          <p:cNvSpPr>
            <a:spLocks noGrp="1"/>
          </p:cNvSpPr>
          <p:nvPr>
            <p:ph type="body" idx="1"/>
          </p:nvPr>
        </p:nvSpPr>
        <p:spPr>
          <a:xfrm>
            <a:off x="719999" y="1628225"/>
            <a:ext cx="5762443" cy="2940900"/>
          </a:xfrm>
        </p:spPr>
        <p:txBody>
          <a:bodyPr/>
          <a:lstStyle/>
          <a:p>
            <a:pPr algn="just"/>
            <a:r>
              <a:rPr lang="en-US" sz="2000" dirty="0">
                <a:latin typeface="Times New Roman" panose="02020603050405020304" pitchFamily="18" charset="0"/>
                <a:cs typeface="Times New Roman" panose="02020603050405020304" pitchFamily="18" charset="0"/>
              </a:rPr>
              <a:t>whole process of prediction is done privately no stakeholders would be able to alter the processing. Result against particular Loan Id can be send to various department of banks so that they can take appropriate action on application. This helps all others department to carried out other formalities.</a:t>
            </a:r>
            <a:endParaRPr lang="en-IN" sz="2000" dirty="0">
              <a:latin typeface="Times New Roman" panose="02020603050405020304" pitchFamily="18" charset="0"/>
              <a:cs typeface="Times New Roman" panose="02020603050405020304" pitchFamily="18" charset="0"/>
            </a:endParaRPr>
          </a:p>
        </p:txBody>
      </p:sp>
      <p:pic>
        <p:nvPicPr>
          <p:cNvPr id="4" name="Google Shape;242;p39">
            <a:extLst>
              <a:ext uri="{FF2B5EF4-FFF2-40B4-BE49-F238E27FC236}">
                <a16:creationId xmlns:a16="http://schemas.microsoft.com/office/drawing/2014/main" id="{0C1E98F4-5B36-8440-24B3-4E7520FF9AF6}"/>
              </a:ext>
            </a:extLst>
          </p:cNvPr>
          <p:cNvPicPr preferRelativeResize="0"/>
          <p:nvPr/>
        </p:nvPicPr>
        <p:blipFill rotWithShape="1">
          <a:blip r:embed="rId2">
            <a:alphaModFix/>
          </a:blip>
          <a:srcRect l="53294" t="13158" r="11837" b="13165"/>
          <a:stretch/>
        </p:blipFill>
        <p:spPr>
          <a:xfrm>
            <a:off x="6285743" y="456126"/>
            <a:ext cx="2858257" cy="3994750"/>
          </a:xfrm>
          <a:prstGeom prst="rect">
            <a:avLst/>
          </a:prstGeom>
          <a:noFill/>
          <a:ln>
            <a:noFill/>
          </a:ln>
        </p:spPr>
      </p:pic>
    </p:spTree>
    <p:extLst>
      <p:ext uri="{BB962C8B-B14F-4D97-AF65-F5344CB8AC3E}">
        <p14:creationId xmlns:p14="http://schemas.microsoft.com/office/powerpoint/2010/main" val="20086368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48"/>
          <p:cNvSpPr txBox="1">
            <a:spLocks noGrp="1"/>
          </p:cNvSpPr>
          <p:nvPr>
            <p:ph type="title"/>
          </p:nvPr>
        </p:nvSpPr>
        <p:spPr>
          <a:xfrm>
            <a:off x="667062" y="2194615"/>
            <a:ext cx="4121138" cy="131806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5400" dirty="0"/>
              <a:t>About Data Set</a:t>
            </a:r>
            <a:endParaRPr sz="5400" dirty="0"/>
          </a:p>
        </p:txBody>
      </p:sp>
      <p:pic>
        <p:nvPicPr>
          <p:cNvPr id="402" name="Google Shape;402;p48"/>
          <p:cNvPicPr preferRelativeResize="0"/>
          <p:nvPr/>
        </p:nvPicPr>
        <p:blipFill rotWithShape="1">
          <a:blip r:embed="rId3">
            <a:alphaModFix/>
          </a:blip>
          <a:srcRect l="12843" r="36229" b="14266"/>
          <a:stretch/>
        </p:blipFill>
        <p:spPr>
          <a:xfrm>
            <a:off x="4572000" y="233346"/>
            <a:ext cx="5109874" cy="4838954"/>
          </a:xfrm>
          <a:prstGeom prst="rect">
            <a:avLst/>
          </a:prstGeom>
          <a:noFill/>
          <a:ln>
            <a:noFill/>
          </a:ln>
        </p:spPr>
      </p:pic>
      <p:sp>
        <p:nvSpPr>
          <p:cNvPr id="2" name="Google Shape;232;p38">
            <a:extLst>
              <a:ext uri="{FF2B5EF4-FFF2-40B4-BE49-F238E27FC236}">
                <a16:creationId xmlns:a16="http://schemas.microsoft.com/office/drawing/2014/main" id="{B4D77C40-14B2-0F57-9CA3-7F933D981220}"/>
              </a:ext>
            </a:extLst>
          </p:cNvPr>
          <p:cNvSpPr txBox="1">
            <a:spLocks/>
          </p:cNvSpPr>
          <p:nvPr/>
        </p:nvSpPr>
        <p:spPr>
          <a:xfrm>
            <a:off x="1783831" y="1344651"/>
            <a:ext cx="1887600" cy="841800"/>
          </a:xfrm>
          <a:prstGeom prst="rect">
            <a:avLst/>
          </a:prstGeom>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6000" dirty="0">
                <a:solidFill>
                  <a:schemeClr val="tx1"/>
                </a:solidFill>
                <a:latin typeface="Teko Medium" panose="020B0604020202020204" charset="0"/>
                <a:cs typeface="Teko Medium" panose="020B0604020202020204" charset="0"/>
              </a:rPr>
              <a:t>03</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7" name="Google Shape;287;p43"/>
          <p:cNvSpPr txBox="1">
            <a:spLocks noGrp="1"/>
          </p:cNvSpPr>
          <p:nvPr>
            <p:ph type="subTitle" idx="1"/>
          </p:nvPr>
        </p:nvSpPr>
        <p:spPr>
          <a:xfrm>
            <a:off x="3040687" y="1069884"/>
            <a:ext cx="5249626" cy="3495592"/>
          </a:xfrm>
          <a:prstGeom prst="rect">
            <a:avLst/>
          </a:prstGeom>
        </p:spPr>
        <p:txBody>
          <a:bodyPr spcFirstLastPara="1" wrap="square" lIns="91425" tIns="91425" rIns="91425" bIns="91425" anchor="t" anchorCtr="0">
            <a:noAutofit/>
          </a:bodyPr>
          <a:lstStyle/>
          <a:p>
            <a:pPr marL="0" indent="0"/>
            <a:r>
              <a:rPr lang="en-US" dirty="0">
                <a:latin typeface="Arial" panose="020B0604020202020204" pitchFamily="34" charset="0"/>
                <a:cs typeface="Arial" panose="020B0604020202020204" pitchFamily="34" charset="0"/>
              </a:rPr>
              <a:t>-&gt;</a:t>
            </a:r>
            <a:r>
              <a:rPr lang="en-US" sz="1800" b="0" i="0" dirty="0">
                <a:effectLst/>
                <a:latin typeface="Times New Roman" panose="02020603050405020304" pitchFamily="18" charset="0"/>
                <a:cs typeface="Times New Roman" panose="02020603050405020304" pitchFamily="18" charset="0"/>
              </a:rPr>
              <a:t>Our data set contains 1228 rows and  13 columns and 12 attributes.</a:t>
            </a:r>
            <a:endParaRPr lang="en-IN" sz="1800" dirty="0">
              <a:latin typeface="Times New Roman" panose="02020603050405020304" pitchFamily="18" charset="0"/>
              <a:cs typeface="Times New Roman" panose="02020603050405020304" pitchFamily="18" charset="0"/>
            </a:endParaRPr>
          </a:p>
          <a:p>
            <a:pPr marL="0" indent="0"/>
            <a:endParaRPr lang="en-US" sz="1400" b="0" i="0" dirty="0">
              <a:effectLst/>
              <a:latin typeface="Arial" panose="020B0604020202020204" pitchFamily="34" charset="0"/>
              <a:cs typeface="Arial" panose="020B0604020202020204" pitchFamily="34" charset="0"/>
            </a:endParaRPr>
          </a:p>
          <a:p>
            <a:pPr marL="0" indent="0"/>
            <a:r>
              <a:rPr lang="en-US" sz="1800" b="0" i="0" dirty="0">
                <a:effectLst/>
                <a:latin typeface="Times New Roman" panose="02020603050405020304" pitchFamily="18" charset="0"/>
                <a:cs typeface="Times New Roman" panose="02020603050405020304" pitchFamily="18" charset="0"/>
              </a:rPr>
              <a:t>The company wants to automate the loan eligibility process (real-time) based on customer detail provided while filling the online application form. These details are Gender, Marital Status, Education, Number of Dependents, Income, Loan Amount, Credit History, and others. To automate this process, they have given a problem to identify the customer's segments, those are eligible for loan amount so that they can specifically target these customers. Here they have provided a partial data set.</a:t>
            </a:r>
            <a:endParaRPr lang="en-US" sz="18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p>
        </p:txBody>
      </p:sp>
      <p:pic>
        <p:nvPicPr>
          <p:cNvPr id="288" name="Google Shape;288;p43"/>
          <p:cNvPicPr preferRelativeResize="0"/>
          <p:nvPr/>
        </p:nvPicPr>
        <p:blipFill rotWithShape="1">
          <a:blip r:embed="rId3">
            <a:alphaModFix/>
          </a:blip>
          <a:srcRect l="30085" r="45997"/>
          <a:stretch/>
        </p:blipFill>
        <p:spPr>
          <a:xfrm>
            <a:off x="853687" y="0"/>
            <a:ext cx="2187000" cy="5143500"/>
          </a:xfrm>
          <a:prstGeom prst="rect">
            <a:avLst/>
          </a:prstGeom>
          <a:noFill/>
          <a:ln>
            <a:noFill/>
          </a:ln>
        </p:spPr>
      </p:pic>
      <p:sp>
        <p:nvSpPr>
          <p:cNvPr id="3" name="Title 2">
            <a:extLst>
              <a:ext uri="{FF2B5EF4-FFF2-40B4-BE49-F238E27FC236}">
                <a16:creationId xmlns:a16="http://schemas.microsoft.com/office/drawing/2014/main" id="{3540128B-F272-E125-86F6-DF0A16D8F930}"/>
              </a:ext>
            </a:extLst>
          </p:cNvPr>
          <p:cNvSpPr>
            <a:spLocks noGrp="1"/>
          </p:cNvSpPr>
          <p:nvPr>
            <p:ph type="title"/>
          </p:nvPr>
        </p:nvSpPr>
        <p:spPr>
          <a:xfrm>
            <a:off x="3040687" y="375684"/>
            <a:ext cx="4067100" cy="694200"/>
          </a:xfrm>
        </p:spPr>
        <p:txBody>
          <a:bodyPr/>
          <a:lstStyle/>
          <a:p>
            <a:r>
              <a:rPr lang="en-IN" dirty="0"/>
              <a:t>ABOUT DATA SET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2CE1530-FDA0-C03E-73A6-4C5B1FE8281D}"/>
              </a:ext>
            </a:extLst>
          </p:cNvPr>
          <p:cNvSpPr>
            <a:spLocks noGrp="1"/>
          </p:cNvSpPr>
          <p:nvPr>
            <p:ph type="title"/>
          </p:nvPr>
        </p:nvSpPr>
        <p:spPr>
          <a:xfrm>
            <a:off x="810336" y="103376"/>
            <a:ext cx="4067100" cy="694200"/>
          </a:xfrm>
        </p:spPr>
        <p:txBody>
          <a:bodyPr/>
          <a:lstStyle/>
          <a:p>
            <a:r>
              <a:rPr lang="en-IN" dirty="0"/>
              <a:t>DATA SET </a:t>
            </a:r>
          </a:p>
        </p:txBody>
      </p:sp>
      <p:pic>
        <p:nvPicPr>
          <p:cNvPr id="4" name="Picture 3">
            <a:extLst>
              <a:ext uri="{FF2B5EF4-FFF2-40B4-BE49-F238E27FC236}">
                <a16:creationId xmlns:a16="http://schemas.microsoft.com/office/drawing/2014/main" id="{4ADB32F7-5661-D9B1-4485-D3EE404E8822}"/>
              </a:ext>
            </a:extLst>
          </p:cNvPr>
          <p:cNvPicPr>
            <a:picLocks noChangeAspect="1"/>
          </p:cNvPicPr>
          <p:nvPr/>
        </p:nvPicPr>
        <p:blipFill>
          <a:blip r:embed="rId2"/>
          <a:stretch>
            <a:fillRect/>
          </a:stretch>
        </p:blipFill>
        <p:spPr>
          <a:xfrm>
            <a:off x="245291" y="1004208"/>
            <a:ext cx="8612959" cy="3910692"/>
          </a:xfrm>
          <a:prstGeom prst="rect">
            <a:avLst/>
          </a:prstGeom>
        </p:spPr>
      </p:pic>
    </p:spTree>
    <p:extLst>
      <p:ext uri="{BB962C8B-B14F-4D97-AF65-F5344CB8AC3E}">
        <p14:creationId xmlns:p14="http://schemas.microsoft.com/office/powerpoint/2010/main" val="3533510492"/>
      </p:ext>
    </p:extLst>
  </p:cSld>
  <p:clrMapOvr>
    <a:masterClrMapping/>
  </p:clrMapOvr>
</p:sld>
</file>

<file path=ppt/theme/theme1.xml><?xml version="1.0" encoding="utf-8"?>
<a:theme xmlns:a="http://schemas.openxmlformats.org/drawingml/2006/main" name="Indian AI Tech Project Proposal by Slidesgo">
  <a:themeElements>
    <a:clrScheme name="Simple Light">
      <a:dk1>
        <a:srgbClr val="EFF1F1"/>
      </a:dk1>
      <a:lt1>
        <a:srgbClr val="E69138"/>
      </a:lt1>
      <a:dk2>
        <a:srgbClr val="783F04"/>
      </a:dk2>
      <a:lt2>
        <a:srgbClr val="B45F06"/>
      </a:lt2>
      <a:accent1>
        <a:srgbClr val="E67907"/>
      </a:accent1>
      <a:accent2>
        <a:srgbClr val="F9CB9C"/>
      </a:accent2>
      <a:accent3>
        <a:srgbClr val="FCE5CD"/>
      </a:accent3>
      <a:accent4>
        <a:srgbClr val="FFFFFF"/>
      </a:accent4>
      <a:accent5>
        <a:srgbClr val="FFFFFF"/>
      </a:accent5>
      <a:accent6>
        <a:srgbClr val="FFFFFF"/>
      </a:accent6>
      <a:hlink>
        <a:srgbClr val="EFF1F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30A3DF7A2CABC4388C112A9660EF9FA" ma:contentTypeVersion="3" ma:contentTypeDescription="Create a new document." ma:contentTypeScope="" ma:versionID="95366cd7142d70365b1b0f3b7177d937">
  <xsd:schema xmlns:xsd="http://www.w3.org/2001/XMLSchema" xmlns:xs="http://www.w3.org/2001/XMLSchema" xmlns:p="http://schemas.microsoft.com/office/2006/metadata/properties" xmlns:ns3="effe8825-9722-4756-afed-362d7e411ee8" targetNamespace="http://schemas.microsoft.com/office/2006/metadata/properties" ma:root="true" ma:fieldsID="d67216b708af9194215ee5130e4c5179" ns3:_="">
    <xsd:import namespace="effe8825-9722-4756-afed-362d7e411ee8"/>
    <xsd:element name="properties">
      <xsd:complexType>
        <xsd:sequence>
          <xsd:element name="documentManagement">
            <xsd:complexType>
              <xsd:all>
                <xsd:element ref="ns3:MediaServiceMetadata" minOccurs="0"/>
                <xsd:element ref="ns3:MediaServiceFastMetadata"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ffe8825-9722-4756-afed-362d7e411ee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0"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effe8825-9722-4756-afed-362d7e411ee8"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5681552-1D22-47E1-BB70-C525A67532B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ffe8825-9722-4756-afed-362d7e411ee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E5FC1A9-221D-4336-AE17-6D0208950058}">
  <ds:schemaRefs>
    <ds:schemaRef ds:uri="http://schemas.microsoft.com/office/2006/metadata/properties"/>
    <ds:schemaRef ds:uri="http://schemas.microsoft.com/office/infopath/2007/PartnerControls"/>
    <ds:schemaRef ds:uri="effe8825-9722-4756-afed-362d7e411ee8"/>
  </ds:schemaRefs>
</ds:datastoreItem>
</file>

<file path=customXml/itemProps3.xml><?xml version="1.0" encoding="utf-8"?>
<ds:datastoreItem xmlns:ds="http://schemas.openxmlformats.org/officeDocument/2006/customXml" ds:itemID="{1C091D63-BDFD-4FDA-8B1A-7277776B09C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1490</TotalTime>
  <Words>965</Words>
  <Application>Microsoft Office PowerPoint</Application>
  <PresentationFormat>On-screen Show (16:9)</PresentationFormat>
  <Paragraphs>124</Paragraphs>
  <Slides>24</Slides>
  <Notes>13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Söhne</vt:lpstr>
      <vt:lpstr>Teko Medium</vt:lpstr>
      <vt:lpstr>clcicgqyw0002obe2xroteu2c</vt:lpstr>
      <vt:lpstr>Nunito Light</vt:lpstr>
      <vt:lpstr>Bebas Neue</vt:lpstr>
      <vt:lpstr>Nanum Gothic Coding</vt:lpstr>
      <vt:lpstr>Arial</vt:lpstr>
      <vt:lpstr>Times New Roman</vt:lpstr>
      <vt:lpstr>Indian AI Tech Project Proposal by Slidesgo</vt:lpstr>
      <vt:lpstr>AI BASED –LOAN ELIGIBILITY PREDICTIN </vt:lpstr>
      <vt:lpstr>01</vt:lpstr>
      <vt:lpstr>TEAM</vt:lpstr>
      <vt:lpstr>INTRODUCTION</vt:lpstr>
      <vt:lpstr>INTRODUCTION</vt:lpstr>
      <vt:lpstr>PowerPoint Presentation</vt:lpstr>
      <vt:lpstr>About Data Set</vt:lpstr>
      <vt:lpstr>ABOUT DATA SET</vt:lpstr>
      <vt:lpstr>DATA SET </vt:lpstr>
      <vt:lpstr>Attributes - </vt:lpstr>
      <vt:lpstr>FLOW CHAT</vt:lpstr>
      <vt:lpstr>PowerPoint Presentation</vt:lpstr>
      <vt:lpstr>SUPERVISED LEARNING</vt:lpstr>
      <vt:lpstr>PowerPoint Presentation</vt:lpstr>
      <vt:lpstr>Advantages  </vt:lpstr>
      <vt:lpstr>Disadvantages</vt:lpstr>
      <vt:lpstr>PowerPoint Presentation</vt:lpstr>
      <vt:lpstr>PowerPoint Presentation</vt:lpstr>
      <vt:lpstr>PowerPoint Presentation</vt:lpstr>
      <vt:lpstr>PowerPoint Presentation</vt:lpstr>
      <vt:lpstr>PowerPoint Presentation</vt:lpstr>
      <vt:lpstr>Conclusion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AI-SHOPPING RECOMMENDATION SYSTEM</dc:title>
  <dc:creator>HP</dc:creator>
  <cp:lastModifiedBy>abhilash rao taniparthi</cp:lastModifiedBy>
  <cp:revision>12</cp:revision>
  <dcterms:modified xsi:type="dcterms:W3CDTF">2023-04-24T08:28:13Z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2023-04-22T15:21:34Z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ae0b08b7-57ab-4e3f-b2bd-10ddc6a110b6</vt:lpwstr>
  </property>
  <property fmtid="{D5CDD505-2E9C-101B-9397-08002B2CF9AE}" pid="7" name="MSIP_Label_defa4170-0d19-0005-0004-bc88714345d2_ActionId">
    <vt:lpwstr>4e9780a2-3e8c-4fd4-ac78-0712b1723d5c</vt:lpwstr>
  </property>
  <property fmtid="{D5CDD505-2E9C-101B-9397-08002B2CF9AE}" pid="8" name="MSIP_Label_defa4170-0d19-0005-0004-bc88714345d2_ContentBits">
    <vt:lpwstr>0</vt:lpwstr>
  </property>
  <property fmtid="{D5CDD505-2E9C-101B-9397-08002B2CF9AE}" pid="9" name="ContentTypeId">
    <vt:lpwstr>0x010100B30A3DF7A2CABC4388C112A9660EF9FA</vt:lpwstr>
  </property>
</Properties>
</file>

<file path=docProps/thumbnail.jpeg>
</file>